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0" r:id="rId2"/>
    <p:sldId id="288" r:id="rId3"/>
    <p:sldId id="282" r:id="rId4"/>
    <p:sldId id="281" r:id="rId5"/>
    <p:sldId id="280" r:id="rId6"/>
    <p:sldId id="290" r:id="rId7"/>
    <p:sldId id="276" r:id="rId8"/>
    <p:sldId id="283" r:id="rId9"/>
    <p:sldId id="279" r:id="rId10"/>
    <p:sldId id="256" r:id="rId11"/>
    <p:sldId id="271" r:id="rId12"/>
    <p:sldId id="274" r:id="rId13"/>
    <p:sldId id="278" r:id="rId14"/>
    <p:sldId id="272" r:id="rId15"/>
    <p:sldId id="273" r:id="rId16"/>
    <p:sldId id="275" r:id="rId17"/>
    <p:sldId id="285" r:id="rId18"/>
    <p:sldId id="286" r:id="rId19"/>
    <p:sldId id="287" r:id="rId20"/>
    <p:sldId id="289" r:id="rId21"/>
    <p:sldId id="291" r:id="rId22"/>
    <p:sldId id="277" r:id="rId23"/>
    <p:sldId id="292" r:id="rId24"/>
    <p:sldId id="293" r:id="rId25"/>
    <p:sldId id="294" r:id="rId26"/>
    <p:sldId id="295" r:id="rId27"/>
    <p:sldId id="29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7" autoAdjust="0"/>
    <p:restoredTop sz="71825" autoAdjust="0"/>
  </p:normalViewPr>
  <p:slideViewPr>
    <p:cSldViewPr snapToGrid="0">
      <p:cViewPr varScale="1">
        <p:scale>
          <a:sx n="49" d="100"/>
          <a:sy n="49" d="100"/>
        </p:scale>
        <p:origin x="122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6F09E-09A9-4168-A349-DD7B5146EB5A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85EDE-50A1-45B8-AD05-6119D2BC2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5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01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React is JavaScript library for building fast and interactive user interfaces developed by Facebook</a:t>
            </a:r>
          </a:p>
          <a:p>
            <a:pPr marL="228600" indent="-228600">
              <a:buAutoNum type="arabicParenR"/>
            </a:pPr>
            <a:r>
              <a:rPr lang="en-US" dirty="0"/>
              <a:t>At the heart of react is a component which is a piece of UI code </a:t>
            </a:r>
          </a:p>
          <a:p>
            <a:pPr marL="228600" indent="-228600">
              <a:buAutoNum type="arabicParenR"/>
            </a:pPr>
            <a:r>
              <a:rPr lang="en-US" dirty="0"/>
              <a:t>When building react app we build Independent , isolated reusable components and compose them to build complex user interfaces</a:t>
            </a:r>
          </a:p>
          <a:p>
            <a:pPr marL="228600" indent="-228600">
              <a:buAutoNum type="arabicParenR"/>
            </a:pPr>
            <a:r>
              <a:rPr lang="en-US" dirty="0"/>
              <a:t>Output of component is a react element which is nothing but a JavaScript object in memory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85EDE-50A1-45B8-AD05-6119D2BC21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65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Output of component is a react element which is nothing but a JavaScript object in memory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React elements are light weight representation of the DOM elements in memory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Whenever there is state change to a component , it creates a new component in memory , then react compares the changed value and updates the real DOM only with what is changed. That’s why it is called react , we no longer need to work with DOM APIs and event handlers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const element = </a:t>
            </a:r>
            <a:r>
              <a:rPr lang="en-US" dirty="0" err="1"/>
              <a:t>Doument.querySelector</a:t>
            </a:r>
            <a:endParaRPr lang="en-US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err="1"/>
              <a:t>Element.addEventListner</a:t>
            </a:r>
            <a:r>
              <a:rPr lang="en-US" dirty="0"/>
              <a:t>()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React , reacts to the state change of the component and updates the actual DOM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85EDE-50A1-45B8-AD05-6119D2BC21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64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85EDE-50A1-45B8-AD05-6119D2BC21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38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85EDE-50A1-45B8-AD05-6119D2BC21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36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we click on increment, we can access local state and increase the counter value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when we click on reset button, we can not reset the counters of all counters as we do not have access to the state of the child components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achieve this we need to remove local state and have a single source of truth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local state and pass the data from parent, such components are called controlled component which are completely controlled by parent and can only raise events</a:t>
            </a:r>
          </a:p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85EDE-50A1-45B8-AD05-6119D2BC21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37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85EDE-50A1-45B8-AD05-6119D2BC21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48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85EDE-50A1-45B8-AD05-6119D2BC21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9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745B-88A3-43B7-943B-C2054132E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46258-1483-4E87-87D1-5D18EFABF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70BB0-DC5D-4C6E-AAA9-A4C5A23AC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E748-038C-440E-96DB-2BA73643B9A0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12E47-401A-43B8-8EE1-415C3EA3F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67D85-3D4F-4ED9-8018-D5DA3C3CD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CE3F0-7551-4AC0-ADAD-3B4E3AC4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60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9C72-4C9D-452B-8523-738E8F74A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909A5-3040-4B68-AA2A-B05CF2865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8B717-BAB6-4F88-9478-A39C5E6D4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E748-038C-440E-96DB-2BA73643B9A0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91EF5-8578-48CD-98D2-D8C81C4BE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F4223-93C7-4208-A701-3BB960BB7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CE3F0-7551-4AC0-ADAD-3B4E3AC4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97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76A477-A349-4FD3-82F2-1203AF154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C84B0F-7DC3-4A23-9077-54D64A659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21DAF-97B1-42D1-86DD-21D3B435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E748-038C-440E-96DB-2BA73643B9A0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DB350-AD13-44E4-BB60-AB958F1C1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B21B5-7A5E-442E-8FB3-ABDF2C05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CE3F0-7551-4AC0-ADAD-3B4E3AC4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84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Slide_Top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Tara L Trees - 15-4033 - Accenture Testing Services\Working Files\PPT\Original\GettyImages-171578230 - Purchased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8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 userDrawn="1"/>
        </p:nvSpPr>
        <p:spPr>
          <a:xfrm>
            <a:off x="0" y="0"/>
            <a:ext cx="12192000" cy="685641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8000"/>
                </a:schemeClr>
              </a:gs>
              <a:gs pos="78000">
                <a:schemeClr val="tx1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27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1" name="Group 4"/>
          <p:cNvGrpSpPr>
            <a:grpSpLocks noChangeAspect="1"/>
          </p:cNvGrpSpPr>
          <p:nvPr userDrawn="1"/>
        </p:nvGrpSpPr>
        <p:grpSpPr bwMode="auto">
          <a:xfrm>
            <a:off x="624524" y="435471"/>
            <a:ext cx="4541701" cy="728585"/>
            <a:chOff x="391" y="226"/>
            <a:chExt cx="3146" cy="505"/>
          </a:xfrm>
        </p:grpSpPr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1923" y="396"/>
              <a:ext cx="102" cy="257"/>
            </a:xfrm>
            <a:custGeom>
              <a:avLst/>
              <a:gdLst>
                <a:gd name="T0" fmla="*/ 34 w 43"/>
                <a:gd name="T1" fmla="*/ 109 h 109"/>
                <a:gd name="T2" fmla="*/ 13 w 43"/>
                <a:gd name="T3" fmla="*/ 89 h 109"/>
                <a:gd name="T4" fmla="*/ 13 w 43"/>
                <a:gd name="T5" fmla="*/ 33 h 109"/>
                <a:gd name="T6" fmla="*/ 0 w 43"/>
                <a:gd name="T7" fmla="*/ 33 h 109"/>
                <a:gd name="T8" fmla="*/ 0 w 43"/>
                <a:gd name="T9" fmla="*/ 25 h 109"/>
                <a:gd name="T10" fmla="*/ 13 w 43"/>
                <a:gd name="T11" fmla="*/ 25 h 109"/>
                <a:gd name="T12" fmla="*/ 13 w 43"/>
                <a:gd name="T13" fmla="*/ 6 h 109"/>
                <a:gd name="T14" fmla="*/ 21 w 43"/>
                <a:gd name="T15" fmla="*/ 0 h 109"/>
                <a:gd name="T16" fmla="*/ 21 w 43"/>
                <a:gd name="T17" fmla="*/ 25 h 109"/>
                <a:gd name="T18" fmla="*/ 43 w 43"/>
                <a:gd name="T19" fmla="*/ 25 h 109"/>
                <a:gd name="T20" fmla="*/ 43 w 43"/>
                <a:gd name="T21" fmla="*/ 33 h 109"/>
                <a:gd name="T22" fmla="*/ 21 w 43"/>
                <a:gd name="T23" fmla="*/ 33 h 109"/>
                <a:gd name="T24" fmla="*/ 21 w 43"/>
                <a:gd name="T25" fmla="*/ 86 h 109"/>
                <a:gd name="T26" fmla="*/ 35 w 43"/>
                <a:gd name="T27" fmla="*/ 101 h 109"/>
                <a:gd name="T28" fmla="*/ 43 w 43"/>
                <a:gd name="T29" fmla="*/ 99 h 109"/>
                <a:gd name="T30" fmla="*/ 43 w 43"/>
                <a:gd name="T31" fmla="*/ 108 h 109"/>
                <a:gd name="T32" fmla="*/ 34 w 43"/>
                <a:gd name="T3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109">
                  <a:moveTo>
                    <a:pt x="34" y="109"/>
                  </a:moveTo>
                  <a:cubicBezTo>
                    <a:pt x="20" y="109"/>
                    <a:pt x="13" y="103"/>
                    <a:pt x="13" y="89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95"/>
                    <a:pt x="25" y="101"/>
                    <a:pt x="35" y="101"/>
                  </a:cubicBezTo>
                  <a:cubicBezTo>
                    <a:pt x="38" y="101"/>
                    <a:pt x="40" y="100"/>
                    <a:pt x="43" y="99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0" y="109"/>
                    <a:pt x="37" y="109"/>
                    <a:pt x="34" y="109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  <p:sp>
          <p:nvSpPr>
            <p:cNvPr id="73" name="Freeform 72"/>
            <p:cNvSpPr>
              <a:spLocks noEditPoints="1"/>
            </p:cNvSpPr>
            <p:nvPr/>
          </p:nvSpPr>
          <p:spPr bwMode="auto">
            <a:xfrm>
              <a:off x="2044" y="450"/>
              <a:ext cx="139" cy="203"/>
            </a:xfrm>
            <a:custGeom>
              <a:avLst/>
              <a:gdLst>
                <a:gd name="T0" fmla="*/ 11 w 59"/>
                <a:gd name="T1" fmla="*/ 34 h 86"/>
                <a:gd name="T2" fmla="*/ 11 w 59"/>
                <a:gd name="T3" fmla="*/ 42 h 86"/>
                <a:gd name="T4" fmla="*/ 42 w 59"/>
                <a:gd name="T5" fmla="*/ 78 h 86"/>
                <a:gd name="T6" fmla="*/ 58 w 59"/>
                <a:gd name="T7" fmla="*/ 76 h 86"/>
                <a:gd name="T8" fmla="*/ 58 w 59"/>
                <a:gd name="T9" fmla="*/ 84 h 86"/>
                <a:gd name="T10" fmla="*/ 40 w 59"/>
                <a:gd name="T11" fmla="*/ 86 h 86"/>
                <a:gd name="T12" fmla="*/ 0 w 59"/>
                <a:gd name="T13" fmla="*/ 41 h 86"/>
                <a:gd name="T14" fmla="*/ 32 w 59"/>
                <a:gd name="T15" fmla="*/ 0 h 86"/>
                <a:gd name="T16" fmla="*/ 59 w 59"/>
                <a:gd name="T17" fmla="*/ 29 h 86"/>
                <a:gd name="T18" fmla="*/ 59 w 59"/>
                <a:gd name="T19" fmla="*/ 34 h 86"/>
                <a:gd name="T20" fmla="*/ 11 w 59"/>
                <a:gd name="T21" fmla="*/ 34 h 86"/>
                <a:gd name="T22" fmla="*/ 32 w 59"/>
                <a:gd name="T23" fmla="*/ 8 h 86"/>
                <a:gd name="T24" fmla="*/ 12 w 59"/>
                <a:gd name="T25" fmla="*/ 26 h 86"/>
                <a:gd name="T26" fmla="*/ 49 w 59"/>
                <a:gd name="T27" fmla="*/ 26 h 86"/>
                <a:gd name="T28" fmla="*/ 32 w 59"/>
                <a:gd name="T29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86">
                  <a:moveTo>
                    <a:pt x="11" y="34"/>
                  </a:moveTo>
                  <a:cubicBezTo>
                    <a:pt x="11" y="37"/>
                    <a:pt x="11" y="40"/>
                    <a:pt x="11" y="42"/>
                  </a:cubicBezTo>
                  <a:cubicBezTo>
                    <a:pt x="11" y="63"/>
                    <a:pt x="20" y="78"/>
                    <a:pt x="42" y="78"/>
                  </a:cubicBezTo>
                  <a:cubicBezTo>
                    <a:pt x="47" y="78"/>
                    <a:pt x="53" y="77"/>
                    <a:pt x="58" y="76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2" y="85"/>
                    <a:pt x="46" y="86"/>
                    <a:pt x="40" y="86"/>
                  </a:cubicBezTo>
                  <a:cubicBezTo>
                    <a:pt x="12" y="86"/>
                    <a:pt x="0" y="66"/>
                    <a:pt x="0" y="41"/>
                  </a:cubicBezTo>
                  <a:cubicBezTo>
                    <a:pt x="0" y="20"/>
                    <a:pt x="7" y="0"/>
                    <a:pt x="32" y="0"/>
                  </a:cubicBezTo>
                  <a:cubicBezTo>
                    <a:pt x="49" y="0"/>
                    <a:pt x="59" y="13"/>
                    <a:pt x="59" y="29"/>
                  </a:cubicBezTo>
                  <a:cubicBezTo>
                    <a:pt x="59" y="34"/>
                    <a:pt x="59" y="34"/>
                    <a:pt x="59" y="34"/>
                  </a:cubicBezTo>
                  <a:lnTo>
                    <a:pt x="11" y="34"/>
                  </a:lnTo>
                  <a:close/>
                  <a:moveTo>
                    <a:pt x="32" y="8"/>
                  </a:moveTo>
                  <a:cubicBezTo>
                    <a:pt x="20" y="8"/>
                    <a:pt x="14" y="15"/>
                    <a:pt x="12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16"/>
                    <a:pt x="41" y="8"/>
                    <a:pt x="32" y="8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  <p:sp>
          <p:nvSpPr>
            <p:cNvPr id="74" name="Freeform 7"/>
            <p:cNvSpPr>
              <a:spLocks/>
            </p:cNvSpPr>
            <p:nvPr/>
          </p:nvSpPr>
          <p:spPr bwMode="auto">
            <a:xfrm>
              <a:off x="2212" y="450"/>
              <a:ext cx="134" cy="203"/>
            </a:xfrm>
            <a:custGeom>
              <a:avLst/>
              <a:gdLst>
                <a:gd name="T0" fmla="*/ 46 w 57"/>
                <a:gd name="T1" fmla="*/ 26 h 86"/>
                <a:gd name="T2" fmla="*/ 31 w 57"/>
                <a:gd name="T3" fmla="*/ 8 h 86"/>
                <a:gd name="T4" fmla="*/ 10 w 57"/>
                <a:gd name="T5" fmla="*/ 40 h 86"/>
                <a:gd name="T6" fmla="*/ 42 w 57"/>
                <a:gd name="T7" fmla="*/ 78 h 86"/>
                <a:gd name="T8" fmla="*/ 54 w 57"/>
                <a:gd name="T9" fmla="*/ 76 h 86"/>
                <a:gd name="T10" fmla="*/ 54 w 57"/>
                <a:gd name="T11" fmla="*/ 85 h 86"/>
                <a:gd name="T12" fmla="*/ 40 w 57"/>
                <a:gd name="T13" fmla="*/ 86 h 86"/>
                <a:gd name="T14" fmla="*/ 0 w 57"/>
                <a:gd name="T15" fmla="*/ 42 h 86"/>
                <a:gd name="T16" fmla="*/ 31 w 57"/>
                <a:gd name="T17" fmla="*/ 0 h 86"/>
                <a:gd name="T18" fmla="*/ 57 w 57"/>
                <a:gd name="T19" fmla="*/ 26 h 86"/>
                <a:gd name="T20" fmla="*/ 46 w 57"/>
                <a:gd name="T21" fmla="*/ 2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6">
                  <a:moveTo>
                    <a:pt x="46" y="26"/>
                  </a:moveTo>
                  <a:cubicBezTo>
                    <a:pt x="46" y="16"/>
                    <a:pt x="41" y="8"/>
                    <a:pt x="31" y="8"/>
                  </a:cubicBezTo>
                  <a:cubicBezTo>
                    <a:pt x="14" y="8"/>
                    <a:pt x="10" y="27"/>
                    <a:pt x="10" y="40"/>
                  </a:cubicBezTo>
                  <a:cubicBezTo>
                    <a:pt x="10" y="61"/>
                    <a:pt x="19" y="78"/>
                    <a:pt x="42" y="78"/>
                  </a:cubicBezTo>
                  <a:cubicBezTo>
                    <a:pt x="46" y="78"/>
                    <a:pt x="50" y="77"/>
                    <a:pt x="54" y="76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0" y="86"/>
                    <a:pt x="45" y="86"/>
                    <a:pt x="40" y="86"/>
                  </a:cubicBezTo>
                  <a:cubicBezTo>
                    <a:pt x="12" y="86"/>
                    <a:pt x="0" y="68"/>
                    <a:pt x="0" y="42"/>
                  </a:cubicBezTo>
                  <a:cubicBezTo>
                    <a:pt x="0" y="21"/>
                    <a:pt x="7" y="0"/>
                    <a:pt x="31" y="0"/>
                  </a:cubicBezTo>
                  <a:cubicBezTo>
                    <a:pt x="47" y="0"/>
                    <a:pt x="57" y="9"/>
                    <a:pt x="57" y="26"/>
                  </a:cubicBezTo>
                  <a:lnTo>
                    <a:pt x="46" y="26"/>
                  </a:ln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  <p:sp>
          <p:nvSpPr>
            <p:cNvPr id="75" name="Freeform 8"/>
            <p:cNvSpPr>
              <a:spLocks/>
            </p:cNvSpPr>
            <p:nvPr/>
          </p:nvSpPr>
          <p:spPr bwMode="auto">
            <a:xfrm>
              <a:off x="2384" y="367"/>
              <a:ext cx="137" cy="281"/>
            </a:xfrm>
            <a:custGeom>
              <a:avLst/>
              <a:gdLst>
                <a:gd name="T0" fmla="*/ 50 w 58"/>
                <a:gd name="T1" fmla="*/ 119 h 119"/>
                <a:gd name="T2" fmla="*/ 50 w 58"/>
                <a:gd name="T3" fmla="*/ 67 h 119"/>
                <a:gd name="T4" fmla="*/ 35 w 58"/>
                <a:gd name="T5" fmla="*/ 43 h 119"/>
                <a:gd name="T6" fmla="*/ 11 w 58"/>
                <a:gd name="T7" fmla="*/ 70 h 119"/>
                <a:gd name="T8" fmla="*/ 9 w 58"/>
                <a:gd name="T9" fmla="*/ 88 h 119"/>
                <a:gd name="T10" fmla="*/ 9 w 58"/>
                <a:gd name="T11" fmla="*/ 119 h 119"/>
                <a:gd name="T12" fmla="*/ 0 w 58"/>
                <a:gd name="T13" fmla="*/ 119 h 119"/>
                <a:gd name="T14" fmla="*/ 0 w 58"/>
                <a:gd name="T15" fmla="*/ 0 h 119"/>
                <a:gd name="T16" fmla="*/ 9 w 58"/>
                <a:gd name="T17" fmla="*/ 0 h 119"/>
                <a:gd name="T18" fmla="*/ 9 w 58"/>
                <a:gd name="T19" fmla="*/ 57 h 119"/>
                <a:gd name="T20" fmla="*/ 9 w 58"/>
                <a:gd name="T21" fmla="*/ 57 h 119"/>
                <a:gd name="T22" fmla="*/ 37 w 58"/>
                <a:gd name="T23" fmla="*/ 35 h 119"/>
                <a:gd name="T24" fmla="*/ 45 w 58"/>
                <a:gd name="T25" fmla="*/ 37 h 119"/>
                <a:gd name="T26" fmla="*/ 58 w 58"/>
                <a:gd name="T27" fmla="*/ 58 h 119"/>
                <a:gd name="T28" fmla="*/ 58 w 58"/>
                <a:gd name="T29" fmla="*/ 119 h 119"/>
                <a:gd name="T30" fmla="*/ 50 w 58"/>
                <a:gd name="T3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119">
                  <a:moveTo>
                    <a:pt x="50" y="119"/>
                  </a:moveTo>
                  <a:cubicBezTo>
                    <a:pt x="50" y="67"/>
                    <a:pt x="50" y="67"/>
                    <a:pt x="50" y="67"/>
                  </a:cubicBezTo>
                  <a:cubicBezTo>
                    <a:pt x="50" y="57"/>
                    <a:pt x="49" y="43"/>
                    <a:pt x="35" y="43"/>
                  </a:cubicBezTo>
                  <a:cubicBezTo>
                    <a:pt x="22" y="43"/>
                    <a:pt x="14" y="59"/>
                    <a:pt x="11" y="70"/>
                  </a:cubicBezTo>
                  <a:cubicBezTo>
                    <a:pt x="10" y="76"/>
                    <a:pt x="9" y="82"/>
                    <a:pt x="9" y="88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4" y="43"/>
                    <a:pt x="21" y="35"/>
                    <a:pt x="37" y="35"/>
                  </a:cubicBezTo>
                  <a:cubicBezTo>
                    <a:pt x="39" y="35"/>
                    <a:pt x="42" y="36"/>
                    <a:pt x="45" y="37"/>
                  </a:cubicBezTo>
                  <a:cubicBezTo>
                    <a:pt x="54" y="40"/>
                    <a:pt x="58" y="48"/>
                    <a:pt x="58" y="58"/>
                  </a:cubicBezTo>
                  <a:cubicBezTo>
                    <a:pt x="58" y="119"/>
                    <a:pt x="58" y="119"/>
                    <a:pt x="58" y="119"/>
                  </a:cubicBezTo>
                  <a:lnTo>
                    <a:pt x="50" y="119"/>
                  </a:ln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  <p:sp>
          <p:nvSpPr>
            <p:cNvPr id="76" name="Freeform 9"/>
            <p:cNvSpPr>
              <a:spLocks/>
            </p:cNvSpPr>
            <p:nvPr/>
          </p:nvSpPr>
          <p:spPr bwMode="auto">
            <a:xfrm>
              <a:off x="2564" y="450"/>
              <a:ext cx="137" cy="198"/>
            </a:xfrm>
            <a:custGeom>
              <a:avLst/>
              <a:gdLst>
                <a:gd name="T0" fmla="*/ 50 w 58"/>
                <a:gd name="T1" fmla="*/ 84 h 84"/>
                <a:gd name="T2" fmla="*/ 50 w 58"/>
                <a:gd name="T3" fmla="*/ 32 h 84"/>
                <a:gd name="T4" fmla="*/ 35 w 58"/>
                <a:gd name="T5" fmla="*/ 8 h 84"/>
                <a:gd name="T6" fmla="*/ 12 w 58"/>
                <a:gd name="T7" fmla="*/ 35 h 84"/>
                <a:gd name="T8" fmla="*/ 9 w 58"/>
                <a:gd name="T9" fmla="*/ 53 h 84"/>
                <a:gd name="T10" fmla="*/ 9 w 58"/>
                <a:gd name="T11" fmla="*/ 84 h 84"/>
                <a:gd name="T12" fmla="*/ 0 w 58"/>
                <a:gd name="T13" fmla="*/ 84 h 84"/>
                <a:gd name="T14" fmla="*/ 0 w 58"/>
                <a:gd name="T15" fmla="*/ 2 h 84"/>
                <a:gd name="T16" fmla="*/ 9 w 58"/>
                <a:gd name="T17" fmla="*/ 2 h 84"/>
                <a:gd name="T18" fmla="*/ 9 w 58"/>
                <a:gd name="T19" fmla="*/ 22 h 84"/>
                <a:gd name="T20" fmla="*/ 9 w 58"/>
                <a:gd name="T21" fmla="*/ 22 h 84"/>
                <a:gd name="T22" fmla="*/ 37 w 58"/>
                <a:gd name="T23" fmla="*/ 0 h 84"/>
                <a:gd name="T24" fmla="*/ 45 w 58"/>
                <a:gd name="T25" fmla="*/ 2 h 84"/>
                <a:gd name="T26" fmla="*/ 58 w 58"/>
                <a:gd name="T27" fmla="*/ 23 h 84"/>
                <a:gd name="T28" fmla="*/ 58 w 58"/>
                <a:gd name="T29" fmla="*/ 84 h 84"/>
                <a:gd name="T30" fmla="*/ 50 w 58"/>
                <a:gd name="T3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84">
                  <a:moveTo>
                    <a:pt x="50" y="84"/>
                  </a:moveTo>
                  <a:cubicBezTo>
                    <a:pt x="50" y="32"/>
                    <a:pt x="50" y="32"/>
                    <a:pt x="50" y="32"/>
                  </a:cubicBezTo>
                  <a:cubicBezTo>
                    <a:pt x="50" y="22"/>
                    <a:pt x="49" y="8"/>
                    <a:pt x="35" y="8"/>
                  </a:cubicBezTo>
                  <a:cubicBezTo>
                    <a:pt x="22" y="8"/>
                    <a:pt x="14" y="24"/>
                    <a:pt x="12" y="35"/>
                  </a:cubicBezTo>
                  <a:cubicBezTo>
                    <a:pt x="10" y="41"/>
                    <a:pt x="9" y="47"/>
                    <a:pt x="9" y="5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8"/>
                    <a:pt x="21" y="0"/>
                    <a:pt x="37" y="0"/>
                  </a:cubicBezTo>
                  <a:cubicBezTo>
                    <a:pt x="40" y="0"/>
                    <a:pt x="42" y="1"/>
                    <a:pt x="45" y="2"/>
                  </a:cubicBezTo>
                  <a:cubicBezTo>
                    <a:pt x="54" y="5"/>
                    <a:pt x="58" y="14"/>
                    <a:pt x="58" y="23"/>
                  </a:cubicBezTo>
                  <a:cubicBezTo>
                    <a:pt x="58" y="84"/>
                    <a:pt x="58" y="84"/>
                    <a:pt x="58" y="84"/>
                  </a:cubicBezTo>
                  <a:lnTo>
                    <a:pt x="50" y="84"/>
                  </a:ln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  <p:sp>
          <p:nvSpPr>
            <p:cNvPr id="77" name="Freeform 10"/>
            <p:cNvSpPr>
              <a:spLocks noEditPoints="1"/>
            </p:cNvSpPr>
            <p:nvPr/>
          </p:nvSpPr>
          <p:spPr bwMode="auto">
            <a:xfrm>
              <a:off x="2745" y="450"/>
              <a:ext cx="161" cy="203"/>
            </a:xfrm>
            <a:custGeom>
              <a:avLst/>
              <a:gdLst>
                <a:gd name="T0" fmla="*/ 34 w 68"/>
                <a:gd name="T1" fmla="*/ 86 h 86"/>
                <a:gd name="T2" fmla="*/ 0 w 68"/>
                <a:gd name="T3" fmla="*/ 43 h 86"/>
                <a:gd name="T4" fmla="*/ 34 w 68"/>
                <a:gd name="T5" fmla="*/ 0 h 86"/>
                <a:gd name="T6" fmla="*/ 68 w 68"/>
                <a:gd name="T7" fmla="*/ 43 h 86"/>
                <a:gd name="T8" fmla="*/ 34 w 68"/>
                <a:gd name="T9" fmla="*/ 86 h 86"/>
                <a:gd name="T10" fmla="*/ 33 w 68"/>
                <a:gd name="T11" fmla="*/ 8 h 86"/>
                <a:gd name="T12" fmla="*/ 10 w 68"/>
                <a:gd name="T13" fmla="*/ 44 h 86"/>
                <a:gd name="T14" fmla="*/ 33 w 68"/>
                <a:gd name="T15" fmla="*/ 78 h 86"/>
                <a:gd name="T16" fmla="*/ 57 w 68"/>
                <a:gd name="T17" fmla="*/ 44 h 86"/>
                <a:gd name="T18" fmla="*/ 33 w 68"/>
                <a:gd name="T19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6">
                  <a:moveTo>
                    <a:pt x="34" y="86"/>
                  </a:moveTo>
                  <a:cubicBezTo>
                    <a:pt x="9" y="86"/>
                    <a:pt x="0" y="65"/>
                    <a:pt x="0" y="43"/>
                  </a:cubicBezTo>
                  <a:cubicBezTo>
                    <a:pt x="0" y="21"/>
                    <a:pt x="9" y="0"/>
                    <a:pt x="34" y="0"/>
                  </a:cubicBezTo>
                  <a:cubicBezTo>
                    <a:pt x="59" y="0"/>
                    <a:pt x="68" y="22"/>
                    <a:pt x="68" y="43"/>
                  </a:cubicBezTo>
                  <a:cubicBezTo>
                    <a:pt x="68" y="65"/>
                    <a:pt x="59" y="86"/>
                    <a:pt x="34" y="86"/>
                  </a:cubicBezTo>
                  <a:close/>
                  <a:moveTo>
                    <a:pt x="33" y="8"/>
                  </a:moveTo>
                  <a:cubicBezTo>
                    <a:pt x="14" y="8"/>
                    <a:pt x="10" y="29"/>
                    <a:pt x="10" y="44"/>
                  </a:cubicBezTo>
                  <a:cubicBezTo>
                    <a:pt x="10" y="60"/>
                    <a:pt x="14" y="78"/>
                    <a:pt x="33" y="78"/>
                  </a:cubicBezTo>
                  <a:cubicBezTo>
                    <a:pt x="53" y="78"/>
                    <a:pt x="57" y="60"/>
                    <a:pt x="57" y="44"/>
                  </a:cubicBezTo>
                  <a:cubicBezTo>
                    <a:pt x="57" y="29"/>
                    <a:pt x="53" y="8"/>
                    <a:pt x="33" y="8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  <p:sp>
          <p:nvSpPr>
            <p:cNvPr id="78" name="Rectangle 11"/>
            <p:cNvSpPr>
              <a:spLocks noChangeArrowheads="1"/>
            </p:cNvSpPr>
            <p:nvPr/>
          </p:nvSpPr>
          <p:spPr bwMode="auto">
            <a:xfrm>
              <a:off x="2941" y="367"/>
              <a:ext cx="22" cy="281"/>
            </a:xfrm>
            <a:prstGeom prst="rect">
              <a:avLst/>
            </a:pr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  <p:sp>
          <p:nvSpPr>
            <p:cNvPr id="79" name="Freeform 12"/>
            <p:cNvSpPr>
              <a:spLocks noEditPoints="1"/>
            </p:cNvSpPr>
            <p:nvPr/>
          </p:nvSpPr>
          <p:spPr bwMode="auto">
            <a:xfrm>
              <a:off x="3008" y="450"/>
              <a:ext cx="160" cy="203"/>
            </a:xfrm>
            <a:custGeom>
              <a:avLst/>
              <a:gdLst>
                <a:gd name="T0" fmla="*/ 34 w 68"/>
                <a:gd name="T1" fmla="*/ 86 h 86"/>
                <a:gd name="T2" fmla="*/ 0 w 68"/>
                <a:gd name="T3" fmla="*/ 43 h 86"/>
                <a:gd name="T4" fmla="*/ 34 w 68"/>
                <a:gd name="T5" fmla="*/ 0 h 86"/>
                <a:gd name="T6" fmla="*/ 68 w 68"/>
                <a:gd name="T7" fmla="*/ 43 h 86"/>
                <a:gd name="T8" fmla="*/ 34 w 68"/>
                <a:gd name="T9" fmla="*/ 86 h 86"/>
                <a:gd name="T10" fmla="*/ 34 w 68"/>
                <a:gd name="T11" fmla="*/ 8 h 86"/>
                <a:gd name="T12" fmla="*/ 11 w 68"/>
                <a:gd name="T13" fmla="*/ 44 h 86"/>
                <a:gd name="T14" fmla="*/ 34 w 68"/>
                <a:gd name="T15" fmla="*/ 78 h 86"/>
                <a:gd name="T16" fmla="*/ 57 w 68"/>
                <a:gd name="T17" fmla="*/ 44 h 86"/>
                <a:gd name="T18" fmla="*/ 34 w 68"/>
                <a:gd name="T19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6">
                  <a:moveTo>
                    <a:pt x="34" y="86"/>
                  </a:moveTo>
                  <a:cubicBezTo>
                    <a:pt x="9" y="86"/>
                    <a:pt x="0" y="65"/>
                    <a:pt x="0" y="43"/>
                  </a:cubicBezTo>
                  <a:cubicBezTo>
                    <a:pt x="0" y="21"/>
                    <a:pt x="9" y="0"/>
                    <a:pt x="34" y="0"/>
                  </a:cubicBezTo>
                  <a:cubicBezTo>
                    <a:pt x="59" y="0"/>
                    <a:pt x="68" y="22"/>
                    <a:pt x="68" y="43"/>
                  </a:cubicBezTo>
                  <a:cubicBezTo>
                    <a:pt x="68" y="65"/>
                    <a:pt x="59" y="86"/>
                    <a:pt x="34" y="86"/>
                  </a:cubicBezTo>
                  <a:close/>
                  <a:moveTo>
                    <a:pt x="34" y="8"/>
                  </a:moveTo>
                  <a:cubicBezTo>
                    <a:pt x="14" y="8"/>
                    <a:pt x="11" y="29"/>
                    <a:pt x="11" y="44"/>
                  </a:cubicBezTo>
                  <a:cubicBezTo>
                    <a:pt x="11" y="60"/>
                    <a:pt x="14" y="78"/>
                    <a:pt x="34" y="78"/>
                  </a:cubicBezTo>
                  <a:cubicBezTo>
                    <a:pt x="53" y="78"/>
                    <a:pt x="57" y="60"/>
                    <a:pt x="57" y="44"/>
                  </a:cubicBezTo>
                  <a:cubicBezTo>
                    <a:pt x="57" y="29"/>
                    <a:pt x="53" y="8"/>
                    <a:pt x="34" y="8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  <p:sp>
          <p:nvSpPr>
            <p:cNvPr id="80" name="Freeform 13"/>
            <p:cNvSpPr>
              <a:spLocks noEditPoints="1"/>
            </p:cNvSpPr>
            <p:nvPr/>
          </p:nvSpPr>
          <p:spPr bwMode="auto">
            <a:xfrm>
              <a:off x="3197" y="450"/>
              <a:ext cx="144" cy="281"/>
            </a:xfrm>
            <a:custGeom>
              <a:avLst/>
              <a:gdLst>
                <a:gd name="T0" fmla="*/ 26 w 61"/>
                <a:gd name="T1" fmla="*/ 119 h 119"/>
                <a:gd name="T2" fmla="*/ 5 w 61"/>
                <a:gd name="T3" fmla="*/ 116 h 119"/>
                <a:gd name="T4" fmla="*/ 5 w 61"/>
                <a:gd name="T5" fmla="*/ 107 h 119"/>
                <a:gd name="T6" fmla="*/ 23 w 61"/>
                <a:gd name="T7" fmla="*/ 110 h 119"/>
                <a:gd name="T8" fmla="*/ 52 w 61"/>
                <a:gd name="T9" fmla="*/ 83 h 119"/>
                <a:gd name="T10" fmla="*/ 52 w 61"/>
                <a:gd name="T11" fmla="*/ 67 h 119"/>
                <a:gd name="T12" fmla="*/ 52 w 61"/>
                <a:gd name="T13" fmla="*/ 67 h 119"/>
                <a:gd name="T14" fmla="*/ 29 w 61"/>
                <a:gd name="T15" fmla="*/ 84 h 119"/>
                <a:gd name="T16" fmla="*/ 0 w 61"/>
                <a:gd name="T17" fmla="*/ 43 h 119"/>
                <a:gd name="T18" fmla="*/ 29 w 61"/>
                <a:gd name="T19" fmla="*/ 0 h 119"/>
                <a:gd name="T20" fmla="*/ 52 w 61"/>
                <a:gd name="T21" fmla="*/ 17 h 119"/>
                <a:gd name="T22" fmla="*/ 52 w 61"/>
                <a:gd name="T23" fmla="*/ 17 h 119"/>
                <a:gd name="T24" fmla="*/ 52 w 61"/>
                <a:gd name="T25" fmla="*/ 2 h 119"/>
                <a:gd name="T26" fmla="*/ 61 w 61"/>
                <a:gd name="T27" fmla="*/ 2 h 119"/>
                <a:gd name="T28" fmla="*/ 61 w 61"/>
                <a:gd name="T29" fmla="*/ 82 h 119"/>
                <a:gd name="T30" fmla="*/ 26 w 61"/>
                <a:gd name="T31" fmla="*/ 119 h 119"/>
                <a:gd name="T32" fmla="*/ 30 w 61"/>
                <a:gd name="T33" fmla="*/ 8 h 119"/>
                <a:gd name="T34" fmla="*/ 10 w 61"/>
                <a:gd name="T35" fmla="*/ 44 h 119"/>
                <a:gd name="T36" fmla="*/ 30 w 61"/>
                <a:gd name="T37" fmla="*/ 76 h 119"/>
                <a:gd name="T38" fmla="*/ 52 w 61"/>
                <a:gd name="T39" fmla="*/ 42 h 119"/>
                <a:gd name="T40" fmla="*/ 30 w 61"/>
                <a:gd name="T41" fmla="*/ 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119">
                  <a:moveTo>
                    <a:pt x="26" y="119"/>
                  </a:moveTo>
                  <a:cubicBezTo>
                    <a:pt x="19" y="119"/>
                    <a:pt x="12" y="118"/>
                    <a:pt x="5" y="116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11" y="109"/>
                    <a:pt x="17" y="110"/>
                    <a:pt x="23" y="110"/>
                  </a:cubicBezTo>
                  <a:cubicBezTo>
                    <a:pt x="43" y="110"/>
                    <a:pt x="52" y="103"/>
                    <a:pt x="52" y="83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9" y="78"/>
                    <a:pt x="40" y="84"/>
                    <a:pt x="29" y="84"/>
                  </a:cubicBezTo>
                  <a:cubicBezTo>
                    <a:pt x="5" y="84"/>
                    <a:pt x="0" y="63"/>
                    <a:pt x="0" y="43"/>
                  </a:cubicBezTo>
                  <a:cubicBezTo>
                    <a:pt x="0" y="25"/>
                    <a:pt x="7" y="0"/>
                    <a:pt x="29" y="0"/>
                  </a:cubicBezTo>
                  <a:cubicBezTo>
                    <a:pt x="40" y="0"/>
                    <a:pt x="49" y="6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1" y="105"/>
                    <a:pt x="50" y="119"/>
                    <a:pt x="26" y="119"/>
                  </a:cubicBezTo>
                  <a:close/>
                  <a:moveTo>
                    <a:pt x="30" y="8"/>
                  </a:moveTo>
                  <a:cubicBezTo>
                    <a:pt x="14" y="8"/>
                    <a:pt x="10" y="32"/>
                    <a:pt x="10" y="44"/>
                  </a:cubicBezTo>
                  <a:cubicBezTo>
                    <a:pt x="10" y="57"/>
                    <a:pt x="13" y="76"/>
                    <a:pt x="30" y="76"/>
                  </a:cubicBezTo>
                  <a:cubicBezTo>
                    <a:pt x="46" y="76"/>
                    <a:pt x="52" y="55"/>
                    <a:pt x="52" y="42"/>
                  </a:cubicBezTo>
                  <a:cubicBezTo>
                    <a:pt x="52" y="29"/>
                    <a:pt x="46" y="8"/>
                    <a:pt x="30" y="8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3371" y="455"/>
              <a:ext cx="166" cy="269"/>
            </a:xfrm>
            <a:custGeom>
              <a:avLst/>
              <a:gdLst>
                <a:gd name="T0" fmla="*/ 71 w 166"/>
                <a:gd name="T1" fmla="*/ 269 h 269"/>
                <a:gd name="T2" fmla="*/ 48 w 166"/>
                <a:gd name="T3" fmla="*/ 269 h 269"/>
                <a:gd name="T4" fmla="*/ 76 w 166"/>
                <a:gd name="T5" fmla="*/ 193 h 269"/>
                <a:gd name="T6" fmla="*/ 0 w 166"/>
                <a:gd name="T7" fmla="*/ 0 h 269"/>
                <a:gd name="T8" fmla="*/ 22 w 166"/>
                <a:gd name="T9" fmla="*/ 0 h 269"/>
                <a:gd name="T10" fmla="*/ 85 w 166"/>
                <a:gd name="T11" fmla="*/ 160 h 269"/>
                <a:gd name="T12" fmla="*/ 142 w 166"/>
                <a:gd name="T13" fmla="*/ 0 h 269"/>
                <a:gd name="T14" fmla="*/ 166 w 166"/>
                <a:gd name="T15" fmla="*/ 0 h 269"/>
                <a:gd name="T16" fmla="*/ 71 w 166"/>
                <a:gd name="T17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269">
                  <a:moveTo>
                    <a:pt x="71" y="269"/>
                  </a:moveTo>
                  <a:lnTo>
                    <a:pt x="48" y="269"/>
                  </a:lnTo>
                  <a:lnTo>
                    <a:pt x="76" y="193"/>
                  </a:lnTo>
                  <a:lnTo>
                    <a:pt x="0" y="0"/>
                  </a:lnTo>
                  <a:lnTo>
                    <a:pt x="22" y="0"/>
                  </a:lnTo>
                  <a:lnTo>
                    <a:pt x="85" y="160"/>
                  </a:lnTo>
                  <a:lnTo>
                    <a:pt x="142" y="0"/>
                  </a:lnTo>
                  <a:lnTo>
                    <a:pt x="166" y="0"/>
                  </a:lnTo>
                  <a:lnTo>
                    <a:pt x="71" y="269"/>
                  </a:ln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  <p:sp>
          <p:nvSpPr>
            <p:cNvPr id="82" name="Freeform 15"/>
            <p:cNvSpPr>
              <a:spLocks noEditPoints="1"/>
            </p:cNvSpPr>
            <p:nvPr/>
          </p:nvSpPr>
          <p:spPr bwMode="auto">
            <a:xfrm>
              <a:off x="391" y="388"/>
              <a:ext cx="1495" cy="265"/>
            </a:xfrm>
            <a:custGeom>
              <a:avLst/>
              <a:gdLst>
                <a:gd name="T0" fmla="*/ 29 w 633"/>
                <a:gd name="T1" fmla="*/ 99 h 112"/>
                <a:gd name="T2" fmla="*/ 46 w 633"/>
                <a:gd name="T3" fmla="*/ 74 h 112"/>
                <a:gd name="T4" fmla="*/ 65 w 633"/>
                <a:gd name="T5" fmla="*/ 52 h 112"/>
                <a:gd name="T6" fmla="*/ 4 w 633"/>
                <a:gd name="T7" fmla="*/ 52 h 112"/>
                <a:gd name="T8" fmla="*/ 35 w 633"/>
                <a:gd name="T9" fmla="*/ 39 h 112"/>
                <a:gd name="T10" fmla="*/ 46 w 633"/>
                <a:gd name="T11" fmla="*/ 63 h 112"/>
                <a:gd name="T12" fmla="*/ 25 w 633"/>
                <a:gd name="T13" fmla="*/ 112 h 112"/>
                <a:gd name="T14" fmla="*/ 46 w 633"/>
                <a:gd name="T15" fmla="*/ 101 h 112"/>
                <a:gd name="T16" fmla="*/ 65 w 633"/>
                <a:gd name="T17" fmla="*/ 110 h 112"/>
                <a:gd name="T18" fmla="*/ 142 w 633"/>
                <a:gd name="T19" fmla="*/ 56 h 112"/>
                <a:gd name="T20" fmla="*/ 73 w 633"/>
                <a:gd name="T21" fmla="*/ 65 h 112"/>
                <a:gd name="T22" fmla="*/ 141 w 633"/>
                <a:gd name="T23" fmla="*/ 108 h 112"/>
                <a:gd name="T24" fmla="*/ 128 w 633"/>
                <a:gd name="T25" fmla="*/ 99 h 112"/>
                <a:gd name="T26" fmla="*/ 109 w 633"/>
                <a:gd name="T27" fmla="*/ 39 h 112"/>
                <a:gd name="T28" fmla="*/ 196 w 633"/>
                <a:gd name="T29" fmla="*/ 56 h 112"/>
                <a:gd name="T30" fmla="*/ 185 w 633"/>
                <a:gd name="T31" fmla="*/ 26 h 112"/>
                <a:gd name="T32" fmla="*/ 191 w 633"/>
                <a:gd name="T33" fmla="*/ 112 h 112"/>
                <a:gd name="T34" fmla="*/ 215 w 633"/>
                <a:gd name="T35" fmla="*/ 96 h 112"/>
                <a:gd name="T36" fmla="*/ 167 w 633"/>
                <a:gd name="T37" fmla="*/ 62 h 112"/>
                <a:gd name="T38" fmla="*/ 196 w 633"/>
                <a:gd name="T39" fmla="*/ 56 h 112"/>
                <a:gd name="T40" fmla="*/ 241 w 633"/>
                <a:gd name="T41" fmla="*/ 52 h 112"/>
                <a:gd name="T42" fmla="*/ 271 w 633"/>
                <a:gd name="T43" fmla="*/ 52 h 112"/>
                <a:gd name="T44" fmla="*/ 289 w 633"/>
                <a:gd name="T45" fmla="*/ 59 h 112"/>
                <a:gd name="T46" fmla="*/ 222 w 633"/>
                <a:gd name="T47" fmla="*/ 65 h 112"/>
                <a:gd name="T48" fmla="*/ 287 w 633"/>
                <a:gd name="T49" fmla="*/ 109 h 112"/>
                <a:gd name="T50" fmla="*/ 271 w 633"/>
                <a:gd name="T51" fmla="*/ 99 h 112"/>
                <a:gd name="T52" fmla="*/ 289 w 633"/>
                <a:gd name="T53" fmla="*/ 64 h 112"/>
                <a:gd name="T54" fmla="*/ 365 w 633"/>
                <a:gd name="T55" fmla="*/ 110 h 112"/>
                <a:gd name="T56" fmla="*/ 343 w 633"/>
                <a:gd name="T57" fmla="*/ 26 h 112"/>
                <a:gd name="T58" fmla="*/ 318 w 633"/>
                <a:gd name="T59" fmla="*/ 43 h 112"/>
                <a:gd name="T60" fmla="*/ 299 w 633"/>
                <a:gd name="T61" fmla="*/ 28 h 112"/>
                <a:gd name="T62" fmla="*/ 318 w 633"/>
                <a:gd name="T63" fmla="*/ 110 h 112"/>
                <a:gd name="T64" fmla="*/ 337 w 633"/>
                <a:gd name="T65" fmla="*/ 44 h 112"/>
                <a:gd name="T66" fmla="*/ 346 w 633"/>
                <a:gd name="T67" fmla="*/ 63 h 112"/>
                <a:gd name="T68" fmla="*/ 405 w 633"/>
                <a:gd name="T69" fmla="*/ 41 h 112"/>
                <a:gd name="T70" fmla="*/ 429 w 633"/>
                <a:gd name="T71" fmla="*/ 28 h 112"/>
                <a:gd name="T72" fmla="*/ 405 w 633"/>
                <a:gd name="T73" fmla="*/ 0 h 112"/>
                <a:gd name="T74" fmla="*/ 386 w 633"/>
                <a:gd name="T75" fmla="*/ 28 h 112"/>
                <a:gd name="T76" fmla="*/ 370 w 633"/>
                <a:gd name="T77" fmla="*/ 41 h 112"/>
                <a:gd name="T78" fmla="*/ 386 w 633"/>
                <a:gd name="T79" fmla="*/ 89 h 112"/>
                <a:gd name="T80" fmla="*/ 427 w 633"/>
                <a:gd name="T81" fmla="*/ 111 h 112"/>
                <a:gd name="T82" fmla="*/ 418 w 633"/>
                <a:gd name="T83" fmla="*/ 99 h 112"/>
                <a:gd name="T84" fmla="*/ 405 w 633"/>
                <a:gd name="T85" fmla="*/ 41 h 112"/>
                <a:gd name="T86" fmla="*/ 504 w 633"/>
                <a:gd name="T87" fmla="*/ 110 h 112"/>
                <a:gd name="T88" fmla="*/ 485 w 633"/>
                <a:gd name="T89" fmla="*/ 28 h 112"/>
                <a:gd name="T90" fmla="*/ 466 w 633"/>
                <a:gd name="T91" fmla="*/ 94 h 112"/>
                <a:gd name="T92" fmla="*/ 457 w 633"/>
                <a:gd name="T93" fmla="*/ 75 h 112"/>
                <a:gd name="T94" fmla="*/ 438 w 633"/>
                <a:gd name="T95" fmla="*/ 28 h 112"/>
                <a:gd name="T96" fmla="*/ 460 w 633"/>
                <a:gd name="T97" fmla="*/ 112 h 112"/>
                <a:gd name="T98" fmla="*/ 485 w 633"/>
                <a:gd name="T99" fmla="*/ 95 h 112"/>
                <a:gd name="T100" fmla="*/ 536 w 633"/>
                <a:gd name="T101" fmla="*/ 74 h 112"/>
                <a:gd name="T102" fmla="*/ 562 w 633"/>
                <a:gd name="T103" fmla="*/ 26 h 112"/>
                <a:gd name="T104" fmla="*/ 536 w 633"/>
                <a:gd name="T105" fmla="*/ 43 h 112"/>
                <a:gd name="T106" fmla="*/ 516 w 633"/>
                <a:gd name="T107" fmla="*/ 28 h 112"/>
                <a:gd name="T108" fmla="*/ 536 w 633"/>
                <a:gd name="T109" fmla="*/ 110 h 112"/>
                <a:gd name="T110" fmla="*/ 615 w 633"/>
                <a:gd name="T111" fmla="*/ 52 h 112"/>
                <a:gd name="T112" fmla="*/ 600 w 633"/>
                <a:gd name="T113" fmla="*/ 38 h 112"/>
                <a:gd name="T114" fmla="*/ 633 w 633"/>
                <a:gd name="T115" fmla="*/ 64 h 112"/>
                <a:gd name="T116" fmla="*/ 602 w 633"/>
                <a:gd name="T117" fmla="*/ 26 h 112"/>
                <a:gd name="T118" fmla="*/ 608 w 633"/>
                <a:gd name="T119" fmla="*/ 112 h 112"/>
                <a:gd name="T120" fmla="*/ 631 w 633"/>
                <a:gd name="T121" fmla="*/ 95 h 112"/>
                <a:gd name="T122" fmla="*/ 584 w 633"/>
                <a:gd name="T123" fmla="*/ 6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3" h="112">
                  <a:moveTo>
                    <a:pt x="46" y="74"/>
                  </a:moveTo>
                  <a:cubicBezTo>
                    <a:pt x="46" y="84"/>
                    <a:pt x="42" y="99"/>
                    <a:pt x="29" y="99"/>
                  </a:cubicBezTo>
                  <a:cubicBezTo>
                    <a:pt x="23" y="99"/>
                    <a:pt x="19" y="95"/>
                    <a:pt x="19" y="89"/>
                  </a:cubicBezTo>
                  <a:cubicBezTo>
                    <a:pt x="19" y="76"/>
                    <a:pt x="37" y="74"/>
                    <a:pt x="46" y="74"/>
                  </a:cubicBezTo>
                  <a:moveTo>
                    <a:pt x="65" y="110"/>
                  </a:moveTo>
                  <a:cubicBezTo>
                    <a:pt x="65" y="52"/>
                    <a:pt x="65" y="52"/>
                    <a:pt x="65" y="52"/>
                  </a:cubicBezTo>
                  <a:cubicBezTo>
                    <a:pt x="65" y="32"/>
                    <a:pt x="52" y="26"/>
                    <a:pt x="35" y="26"/>
                  </a:cubicBezTo>
                  <a:cubicBezTo>
                    <a:pt x="18" y="26"/>
                    <a:pt x="4" y="33"/>
                    <a:pt x="4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44"/>
                    <a:pt x="27" y="39"/>
                    <a:pt x="35" y="39"/>
                  </a:cubicBezTo>
                  <a:cubicBezTo>
                    <a:pt x="44" y="39"/>
                    <a:pt x="46" y="46"/>
                    <a:pt x="46" y="54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28" y="63"/>
                    <a:pt x="0" y="66"/>
                    <a:pt x="0" y="90"/>
                  </a:cubicBezTo>
                  <a:cubicBezTo>
                    <a:pt x="0" y="104"/>
                    <a:pt x="12" y="112"/>
                    <a:pt x="25" y="112"/>
                  </a:cubicBezTo>
                  <a:cubicBezTo>
                    <a:pt x="34" y="112"/>
                    <a:pt x="42" y="109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10"/>
                    <a:pt x="46" y="110"/>
                    <a:pt x="46" y="110"/>
                  </a:cubicBezTo>
                  <a:cubicBezTo>
                    <a:pt x="65" y="110"/>
                    <a:pt x="65" y="110"/>
                    <a:pt x="65" y="110"/>
                  </a:cubicBezTo>
                  <a:moveTo>
                    <a:pt x="122" y="56"/>
                  </a:moveTo>
                  <a:cubicBezTo>
                    <a:pt x="142" y="56"/>
                    <a:pt x="142" y="56"/>
                    <a:pt x="142" y="56"/>
                  </a:cubicBezTo>
                  <a:cubicBezTo>
                    <a:pt x="142" y="36"/>
                    <a:pt x="131" y="26"/>
                    <a:pt x="111" y="26"/>
                  </a:cubicBezTo>
                  <a:cubicBezTo>
                    <a:pt x="86" y="26"/>
                    <a:pt x="73" y="41"/>
                    <a:pt x="73" y="65"/>
                  </a:cubicBezTo>
                  <a:cubicBezTo>
                    <a:pt x="73" y="94"/>
                    <a:pt x="88" y="112"/>
                    <a:pt x="117" y="112"/>
                  </a:cubicBezTo>
                  <a:cubicBezTo>
                    <a:pt x="125" y="112"/>
                    <a:pt x="134" y="111"/>
                    <a:pt x="141" y="108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37" y="98"/>
                    <a:pt x="132" y="99"/>
                    <a:pt x="128" y="99"/>
                  </a:cubicBezTo>
                  <a:cubicBezTo>
                    <a:pt x="106" y="99"/>
                    <a:pt x="94" y="83"/>
                    <a:pt x="94" y="62"/>
                  </a:cubicBezTo>
                  <a:cubicBezTo>
                    <a:pt x="94" y="52"/>
                    <a:pt x="97" y="39"/>
                    <a:pt x="109" y="39"/>
                  </a:cubicBezTo>
                  <a:cubicBezTo>
                    <a:pt x="119" y="39"/>
                    <a:pt x="122" y="48"/>
                    <a:pt x="122" y="56"/>
                  </a:cubicBezTo>
                  <a:moveTo>
                    <a:pt x="196" y="56"/>
                  </a:moveTo>
                  <a:cubicBezTo>
                    <a:pt x="216" y="56"/>
                    <a:pt x="216" y="56"/>
                    <a:pt x="216" y="56"/>
                  </a:cubicBezTo>
                  <a:cubicBezTo>
                    <a:pt x="216" y="36"/>
                    <a:pt x="205" y="26"/>
                    <a:pt x="185" y="26"/>
                  </a:cubicBezTo>
                  <a:cubicBezTo>
                    <a:pt x="160" y="26"/>
                    <a:pt x="147" y="41"/>
                    <a:pt x="147" y="65"/>
                  </a:cubicBezTo>
                  <a:cubicBezTo>
                    <a:pt x="147" y="94"/>
                    <a:pt x="162" y="112"/>
                    <a:pt x="191" y="112"/>
                  </a:cubicBezTo>
                  <a:cubicBezTo>
                    <a:pt x="199" y="112"/>
                    <a:pt x="207" y="111"/>
                    <a:pt x="215" y="108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1" y="98"/>
                    <a:pt x="206" y="99"/>
                    <a:pt x="201" y="99"/>
                  </a:cubicBezTo>
                  <a:cubicBezTo>
                    <a:pt x="179" y="99"/>
                    <a:pt x="167" y="83"/>
                    <a:pt x="167" y="62"/>
                  </a:cubicBezTo>
                  <a:cubicBezTo>
                    <a:pt x="167" y="52"/>
                    <a:pt x="171" y="39"/>
                    <a:pt x="183" y="39"/>
                  </a:cubicBezTo>
                  <a:cubicBezTo>
                    <a:pt x="193" y="39"/>
                    <a:pt x="196" y="48"/>
                    <a:pt x="196" y="56"/>
                  </a:cubicBezTo>
                  <a:moveTo>
                    <a:pt x="271" y="52"/>
                  </a:moveTo>
                  <a:cubicBezTo>
                    <a:pt x="241" y="52"/>
                    <a:pt x="241" y="52"/>
                    <a:pt x="241" y="52"/>
                  </a:cubicBezTo>
                  <a:cubicBezTo>
                    <a:pt x="242" y="44"/>
                    <a:pt x="248" y="38"/>
                    <a:pt x="256" y="38"/>
                  </a:cubicBezTo>
                  <a:cubicBezTo>
                    <a:pt x="265" y="38"/>
                    <a:pt x="271" y="44"/>
                    <a:pt x="271" y="52"/>
                  </a:cubicBezTo>
                  <a:moveTo>
                    <a:pt x="289" y="64"/>
                  </a:moveTo>
                  <a:cubicBezTo>
                    <a:pt x="289" y="59"/>
                    <a:pt x="289" y="59"/>
                    <a:pt x="289" y="59"/>
                  </a:cubicBezTo>
                  <a:cubicBezTo>
                    <a:pt x="289" y="39"/>
                    <a:pt x="279" y="26"/>
                    <a:pt x="258" y="26"/>
                  </a:cubicBezTo>
                  <a:cubicBezTo>
                    <a:pt x="233" y="26"/>
                    <a:pt x="222" y="41"/>
                    <a:pt x="222" y="65"/>
                  </a:cubicBezTo>
                  <a:cubicBezTo>
                    <a:pt x="222" y="92"/>
                    <a:pt x="235" y="112"/>
                    <a:pt x="264" y="112"/>
                  </a:cubicBezTo>
                  <a:cubicBezTo>
                    <a:pt x="272" y="112"/>
                    <a:pt x="279" y="111"/>
                    <a:pt x="287" y="109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2" y="97"/>
                    <a:pt x="276" y="99"/>
                    <a:pt x="271" y="99"/>
                  </a:cubicBezTo>
                  <a:cubicBezTo>
                    <a:pt x="252" y="99"/>
                    <a:pt x="240" y="81"/>
                    <a:pt x="240" y="64"/>
                  </a:cubicBezTo>
                  <a:cubicBezTo>
                    <a:pt x="289" y="64"/>
                    <a:pt x="289" y="64"/>
                    <a:pt x="289" y="64"/>
                  </a:cubicBezTo>
                  <a:moveTo>
                    <a:pt x="346" y="110"/>
                  </a:moveTo>
                  <a:cubicBezTo>
                    <a:pt x="365" y="110"/>
                    <a:pt x="365" y="110"/>
                    <a:pt x="365" y="110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5" y="39"/>
                    <a:pt x="358" y="26"/>
                    <a:pt x="343" y="26"/>
                  </a:cubicBezTo>
                  <a:cubicBezTo>
                    <a:pt x="331" y="26"/>
                    <a:pt x="323" y="33"/>
                    <a:pt x="318" y="43"/>
                  </a:cubicBezTo>
                  <a:cubicBezTo>
                    <a:pt x="318" y="43"/>
                    <a:pt x="318" y="43"/>
                    <a:pt x="318" y="43"/>
                  </a:cubicBezTo>
                  <a:cubicBezTo>
                    <a:pt x="318" y="28"/>
                    <a:pt x="318" y="28"/>
                    <a:pt x="318" y="28"/>
                  </a:cubicBezTo>
                  <a:cubicBezTo>
                    <a:pt x="299" y="28"/>
                    <a:pt x="299" y="28"/>
                    <a:pt x="299" y="28"/>
                  </a:cubicBezTo>
                  <a:cubicBezTo>
                    <a:pt x="299" y="110"/>
                    <a:pt x="299" y="110"/>
                    <a:pt x="299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63"/>
                    <a:pt x="324" y="44"/>
                    <a:pt x="337" y="44"/>
                  </a:cubicBezTo>
                  <a:cubicBezTo>
                    <a:pt x="339" y="44"/>
                    <a:pt x="341" y="44"/>
                    <a:pt x="343" y="45"/>
                  </a:cubicBezTo>
                  <a:cubicBezTo>
                    <a:pt x="346" y="49"/>
                    <a:pt x="346" y="59"/>
                    <a:pt x="346" y="63"/>
                  </a:cubicBezTo>
                  <a:cubicBezTo>
                    <a:pt x="346" y="110"/>
                    <a:pt x="346" y="110"/>
                    <a:pt x="346" y="110"/>
                  </a:cubicBezTo>
                  <a:moveTo>
                    <a:pt x="405" y="41"/>
                  </a:moveTo>
                  <a:cubicBezTo>
                    <a:pt x="429" y="41"/>
                    <a:pt x="429" y="41"/>
                    <a:pt x="429" y="41"/>
                  </a:cubicBezTo>
                  <a:cubicBezTo>
                    <a:pt x="429" y="28"/>
                    <a:pt x="429" y="28"/>
                    <a:pt x="429" y="28"/>
                  </a:cubicBezTo>
                  <a:cubicBezTo>
                    <a:pt x="405" y="28"/>
                    <a:pt x="405" y="28"/>
                    <a:pt x="405" y="28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386" y="8"/>
                    <a:pt x="386" y="8"/>
                    <a:pt x="386" y="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70" y="41"/>
                    <a:pt x="370" y="41"/>
                    <a:pt x="370" y="41"/>
                  </a:cubicBezTo>
                  <a:cubicBezTo>
                    <a:pt x="386" y="41"/>
                    <a:pt x="386" y="41"/>
                    <a:pt x="386" y="41"/>
                  </a:cubicBezTo>
                  <a:cubicBezTo>
                    <a:pt x="386" y="89"/>
                    <a:pt x="386" y="89"/>
                    <a:pt x="386" y="89"/>
                  </a:cubicBezTo>
                  <a:cubicBezTo>
                    <a:pt x="386" y="107"/>
                    <a:pt x="394" y="112"/>
                    <a:pt x="411" y="112"/>
                  </a:cubicBezTo>
                  <a:cubicBezTo>
                    <a:pt x="416" y="112"/>
                    <a:pt x="422" y="112"/>
                    <a:pt x="427" y="111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24" y="98"/>
                    <a:pt x="421" y="99"/>
                    <a:pt x="418" y="99"/>
                  </a:cubicBezTo>
                  <a:cubicBezTo>
                    <a:pt x="406" y="99"/>
                    <a:pt x="405" y="90"/>
                    <a:pt x="405" y="80"/>
                  </a:cubicBezTo>
                  <a:cubicBezTo>
                    <a:pt x="405" y="41"/>
                    <a:pt x="405" y="41"/>
                    <a:pt x="405" y="41"/>
                  </a:cubicBezTo>
                  <a:moveTo>
                    <a:pt x="485" y="110"/>
                  </a:moveTo>
                  <a:cubicBezTo>
                    <a:pt x="504" y="110"/>
                    <a:pt x="504" y="110"/>
                    <a:pt x="504" y="110"/>
                  </a:cubicBezTo>
                  <a:cubicBezTo>
                    <a:pt x="504" y="28"/>
                    <a:pt x="504" y="28"/>
                    <a:pt x="504" y="28"/>
                  </a:cubicBezTo>
                  <a:cubicBezTo>
                    <a:pt x="485" y="28"/>
                    <a:pt x="485" y="28"/>
                    <a:pt x="485" y="28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5" y="75"/>
                    <a:pt x="479" y="94"/>
                    <a:pt x="466" y="94"/>
                  </a:cubicBezTo>
                  <a:cubicBezTo>
                    <a:pt x="464" y="94"/>
                    <a:pt x="461" y="94"/>
                    <a:pt x="460" y="93"/>
                  </a:cubicBezTo>
                  <a:cubicBezTo>
                    <a:pt x="457" y="89"/>
                    <a:pt x="457" y="79"/>
                    <a:pt x="457" y="75"/>
                  </a:cubicBezTo>
                  <a:cubicBezTo>
                    <a:pt x="457" y="28"/>
                    <a:pt x="457" y="28"/>
                    <a:pt x="457" y="28"/>
                  </a:cubicBezTo>
                  <a:cubicBezTo>
                    <a:pt x="438" y="28"/>
                    <a:pt x="438" y="28"/>
                    <a:pt x="438" y="28"/>
                  </a:cubicBezTo>
                  <a:cubicBezTo>
                    <a:pt x="438" y="85"/>
                    <a:pt x="438" y="85"/>
                    <a:pt x="438" y="85"/>
                  </a:cubicBezTo>
                  <a:cubicBezTo>
                    <a:pt x="438" y="99"/>
                    <a:pt x="444" y="112"/>
                    <a:pt x="460" y="112"/>
                  </a:cubicBezTo>
                  <a:cubicBezTo>
                    <a:pt x="472" y="112"/>
                    <a:pt x="480" y="105"/>
                    <a:pt x="485" y="95"/>
                  </a:cubicBezTo>
                  <a:cubicBezTo>
                    <a:pt x="485" y="95"/>
                    <a:pt x="485" y="95"/>
                    <a:pt x="485" y="95"/>
                  </a:cubicBezTo>
                  <a:cubicBezTo>
                    <a:pt x="485" y="110"/>
                    <a:pt x="485" y="110"/>
                    <a:pt x="485" y="110"/>
                  </a:cubicBezTo>
                  <a:moveTo>
                    <a:pt x="536" y="74"/>
                  </a:moveTo>
                  <a:cubicBezTo>
                    <a:pt x="536" y="55"/>
                    <a:pt x="543" y="46"/>
                    <a:pt x="562" y="46"/>
                  </a:cubicBezTo>
                  <a:cubicBezTo>
                    <a:pt x="562" y="26"/>
                    <a:pt x="562" y="26"/>
                    <a:pt x="562" y="26"/>
                  </a:cubicBezTo>
                  <a:cubicBezTo>
                    <a:pt x="549" y="26"/>
                    <a:pt x="542" y="32"/>
                    <a:pt x="536" y="43"/>
                  </a:cubicBezTo>
                  <a:cubicBezTo>
                    <a:pt x="536" y="43"/>
                    <a:pt x="536" y="43"/>
                    <a:pt x="536" y="43"/>
                  </a:cubicBezTo>
                  <a:cubicBezTo>
                    <a:pt x="536" y="28"/>
                    <a:pt x="536" y="28"/>
                    <a:pt x="536" y="28"/>
                  </a:cubicBezTo>
                  <a:cubicBezTo>
                    <a:pt x="516" y="28"/>
                    <a:pt x="516" y="28"/>
                    <a:pt x="516" y="28"/>
                  </a:cubicBezTo>
                  <a:cubicBezTo>
                    <a:pt x="516" y="110"/>
                    <a:pt x="516" y="110"/>
                    <a:pt x="516" y="110"/>
                  </a:cubicBezTo>
                  <a:cubicBezTo>
                    <a:pt x="536" y="110"/>
                    <a:pt x="536" y="110"/>
                    <a:pt x="536" y="110"/>
                  </a:cubicBezTo>
                  <a:cubicBezTo>
                    <a:pt x="536" y="74"/>
                    <a:pt x="536" y="74"/>
                    <a:pt x="536" y="74"/>
                  </a:cubicBezTo>
                  <a:moveTo>
                    <a:pt x="615" y="52"/>
                  </a:moveTo>
                  <a:cubicBezTo>
                    <a:pt x="585" y="52"/>
                    <a:pt x="585" y="52"/>
                    <a:pt x="585" y="52"/>
                  </a:cubicBezTo>
                  <a:cubicBezTo>
                    <a:pt x="586" y="44"/>
                    <a:pt x="592" y="38"/>
                    <a:pt x="600" y="38"/>
                  </a:cubicBezTo>
                  <a:cubicBezTo>
                    <a:pt x="609" y="38"/>
                    <a:pt x="615" y="44"/>
                    <a:pt x="615" y="52"/>
                  </a:cubicBezTo>
                  <a:moveTo>
                    <a:pt x="633" y="64"/>
                  </a:moveTo>
                  <a:cubicBezTo>
                    <a:pt x="633" y="59"/>
                    <a:pt x="633" y="59"/>
                    <a:pt x="633" y="59"/>
                  </a:cubicBezTo>
                  <a:cubicBezTo>
                    <a:pt x="633" y="39"/>
                    <a:pt x="623" y="26"/>
                    <a:pt x="602" y="26"/>
                  </a:cubicBezTo>
                  <a:cubicBezTo>
                    <a:pt x="577" y="26"/>
                    <a:pt x="566" y="41"/>
                    <a:pt x="566" y="65"/>
                  </a:cubicBezTo>
                  <a:cubicBezTo>
                    <a:pt x="566" y="92"/>
                    <a:pt x="579" y="112"/>
                    <a:pt x="608" y="112"/>
                  </a:cubicBezTo>
                  <a:cubicBezTo>
                    <a:pt x="616" y="112"/>
                    <a:pt x="623" y="111"/>
                    <a:pt x="631" y="109"/>
                  </a:cubicBezTo>
                  <a:cubicBezTo>
                    <a:pt x="631" y="95"/>
                    <a:pt x="631" y="95"/>
                    <a:pt x="631" y="95"/>
                  </a:cubicBezTo>
                  <a:cubicBezTo>
                    <a:pt x="626" y="97"/>
                    <a:pt x="620" y="99"/>
                    <a:pt x="615" y="99"/>
                  </a:cubicBezTo>
                  <a:cubicBezTo>
                    <a:pt x="596" y="99"/>
                    <a:pt x="584" y="81"/>
                    <a:pt x="584" y="64"/>
                  </a:cubicBezTo>
                  <a:cubicBezTo>
                    <a:pt x="633" y="64"/>
                    <a:pt x="633" y="64"/>
                    <a:pt x="633" y="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  <p:sp>
          <p:nvSpPr>
            <p:cNvPr id="83" name="Freeform 16"/>
            <p:cNvSpPr>
              <a:spLocks/>
            </p:cNvSpPr>
            <p:nvPr/>
          </p:nvSpPr>
          <p:spPr bwMode="auto">
            <a:xfrm>
              <a:off x="1267" y="226"/>
              <a:ext cx="142" cy="144"/>
            </a:xfrm>
            <a:custGeom>
              <a:avLst/>
              <a:gdLst>
                <a:gd name="T0" fmla="*/ 0 w 60"/>
                <a:gd name="T1" fmla="*/ 0 h 61"/>
                <a:gd name="T2" fmla="*/ 0 w 60"/>
                <a:gd name="T3" fmla="*/ 14 h 61"/>
                <a:gd name="T4" fmla="*/ 44 w 60"/>
                <a:gd name="T5" fmla="*/ 31 h 61"/>
                <a:gd name="T6" fmla="*/ 0 w 60"/>
                <a:gd name="T7" fmla="*/ 48 h 61"/>
                <a:gd name="T8" fmla="*/ 0 w 60"/>
                <a:gd name="T9" fmla="*/ 61 h 61"/>
                <a:gd name="T10" fmla="*/ 60 w 60"/>
                <a:gd name="T11" fmla="*/ 37 h 61"/>
                <a:gd name="T12" fmla="*/ 60 w 60"/>
                <a:gd name="T13" fmla="*/ 25 h 61"/>
                <a:gd name="T14" fmla="*/ 0 w 60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61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9" y="29"/>
                    <a:pt x="44" y="31"/>
                  </a:cubicBezTo>
                  <a:cubicBezTo>
                    <a:pt x="39" y="33"/>
                    <a:pt x="0" y="48"/>
                    <a:pt x="0" y="4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25464" y="1695451"/>
            <a:ext cx="10941073" cy="751947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599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 userDrawn="1">
            <p:ph type="body" sz="quarter" idx="10"/>
          </p:nvPr>
        </p:nvSpPr>
        <p:spPr>
          <a:xfrm>
            <a:off x="625464" y="2447398"/>
            <a:ext cx="10941073" cy="467563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bg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699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699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699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699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8697397" y="3179634"/>
            <a:ext cx="3075595" cy="2061245"/>
            <a:chOff x="5728986" y="1472516"/>
            <a:chExt cx="3074394" cy="2061722"/>
          </a:xfrm>
        </p:grpSpPr>
        <p:sp>
          <p:nvSpPr>
            <p:cNvPr id="24" name="Freeform 23"/>
            <p:cNvSpPr/>
            <p:nvPr/>
          </p:nvSpPr>
          <p:spPr>
            <a:xfrm>
              <a:off x="6191575" y="1472516"/>
              <a:ext cx="2013677" cy="206172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800"/>
            </a:p>
          </p:txBody>
        </p:sp>
        <p:sp>
          <p:nvSpPr>
            <p:cNvPr id="25" name="Freeform 11"/>
            <p:cNvSpPr>
              <a:spLocks noEditPoints="1"/>
            </p:cNvSpPr>
            <p:nvPr userDrawn="1"/>
          </p:nvSpPr>
          <p:spPr bwMode="auto">
            <a:xfrm>
              <a:off x="5728986" y="2313444"/>
              <a:ext cx="3074394" cy="250623"/>
            </a:xfrm>
            <a:custGeom>
              <a:avLst/>
              <a:gdLst>
                <a:gd name="T0" fmla="*/ 46 w 1070"/>
                <a:gd name="T1" fmla="*/ 1 h 87"/>
                <a:gd name="T2" fmla="*/ 0 w 1070"/>
                <a:gd name="T3" fmla="*/ 67 h 87"/>
                <a:gd name="T4" fmla="*/ 57 w 1070"/>
                <a:gd name="T5" fmla="*/ 1 h 87"/>
                <a:gd name="T6" fmla="*/ 113 w 1070"/>
                <a:gd name="T7" fmla="*/ 69 h 87"/>
                <a:gd name="T8" fmla="*/ 104 w 1070"/>
                <a:gd name="T9" fmla="*/ 59 h 87"/>
                <a:gd name="T10" fmla="*/ 104 w 1070"/>
                <a:gd name="T11" fmla="*/ 27 h 87"/>
                <a:gd name="T12" fmla="*/ 94 w 1070"/>
                <a:gd name="T13" fmla="*/ 27 h 87"/>
                <a:gd name="T14" fmla="*/ 133 w 1070"/>
                <a:gd name="T15" fmla="*/ 31 h 87"/>
                <a:gd name="T16" fmla="*/ 145 w 1070"/>
                <a:gd name="T17" fmla="*/ 29 h 87"/>
                <a:gd name="T18" fmla="*/ 206 w 1070"/>
                <a:gd name="T19" fmla="*/ 21 h 87"/>
                <a:gd name="T20" fmla="*/ 207 w 1070"/>
                <a:gd name="T21" fmla="*/ 61 h 87"/>
                <a:gd name="T22" fmla="*/ 225 w 1070"/>
                <a:gd name="T23" fmla="*/ 44 h 87"/>
                <a:gd name="T24" fmla="*/ 241 w 1070"/>
                <a:gd name="T25" fmla="*/ 42 h 87"/>
                <a:gd name="T26" fmla="*/ 275 w 1070"/>
                <a:gd name="T27" fmla="*/ 60 h 87"/>
                <a:gd name="T28" fmla="*/ 284 w 1070"/>
                <a:gd name="T29" fmla="*/ 21 h 87"/>
                <a:gd name="T30" fmla="*/ 293 w 1070"/>
                <a:gd name="T31" fmla="*/ 47 h 87"/>
                <a:gd name="T32" fmla="*/ 313 w 1070"/>
                <a:gd name="T33" fmla="*/ 21 h 87"/>
                <a:gd name="T34" fmla="*/ 339 w 1070"/>
                <a:gd name="T35" fmla="*/ 6 h 87"/>
                <a:gd name="T36" fmla="*/ 330 w 1070"/>
                <a:gd name="T37" fmla="*/ 67 h 87"/>
                <a:gd name="T38" fmla="*/ 367 w 1070"/>
                <a:gd name="T39" fmla="*/ 68 h 87"/>
                <a:gd name="T40" fmla="*/ 367 w 1070"/>
                <a:gd name="T41" fmla="*/ 61 h 87"/>
                <a:gd name="T42" fmla="*/ 419 w 1070"/>
                <a:gd name="T43" fmla="*/ 29 h 87"/>
                <a:gd name="T44" fmla="*/ 435 w 1070"/>
                <a:gd name="T45" fmla="*/ 21 h 87"/>
                <a:gd name="T46" fmla="*/ 472 w 1070"/>
                <a:gd name="T47" fmla="*/ 20 h 87"/>
                <a:gd name="T48" fmla="*/ 460 w 1070"/>
                <a:gd name="T49" fmla="*/ 45 h 87"/>
                <a:gd name="T50" fmla="*/ 435 w 1070"/>
                <a:gd name="T51" fmla="*/ 67 h 87"/>
                <a:gd name="T52" fmla="*/ 493 w 1070"/>
                <a:gd name="T53" fmla="*/ 56 h 87"/>
                <a:gd name="T54" fmla="*/ 512 w 1070"/>
                <a:gd name="T55" fmla="*/ 20 h 87"/>
                <a:gd name="T56" fmla="*/ 503 w 1070"/>
                <a:gd name="T57" fmla="*/ 55 h 87"/>
                <a:gd name="T58" fmla="*/ 547 w 1070"/>
                <a:gd name="T59" fmla="*/ 21 h 87"/>
                <a:gd name="T60" fmla="*/ 565 w 1070"/>
                <a:gd name="T61" fmla="*/ 67 h 87"/>
                <a:gd name="T62" fmla="*/ 538 w 1070"/>
                <a:gd name="T63" fmla="*/ 21 h 87"/>
                <a:gd name="T64" fmla="*/ 609 w 1070"/>
                <a:gd name="T65" fmla="*/ 36 h 87"/>
                <a:gd name="T66" fmla="*/ 659 w 1070"/>
                <a:gd name="T67" fmla="*/ 66 h 87"/>
                <a:gd name="T68" fmla="*/ 633 w 1070"/>
                <a:gd name="T69" fmla="*/ 41 h 87"/>
                <a:gd name="T70" fmla="*/ 634 w 1070"/>
                <a:gd name="T71" fmla="*/ 35 h 87"/>
                <a:gd name="T72" fmla="*/ 669 w 1070"/>
                <a:gd name="T73" fmla="*/ 54 h 87"/>
                <a:gd name="T74" fmla="*/ 720 w 1070"/>
                <a:gd name="T75" fmla="*/ 1 h 87"/>
                <a:gd name="T76" fmla="*/ 730 w 1070"/>
                <a:gd name="T77" fmla="*/ 59 h 87"/>
                <a:gd name="T78" fmla="*/ 807 w 1070"/>
                <a:gd name="T79" fmla="*/ 41 h 87"/>
                <a:gd name="T80" fmla="*/ 790 w 1070"/>
                <a:gd name="T81" fmla="*/ 27 h 87"/>
                <a:gd name="T82" fmla="*/ 816 w 1070"/>
                <a:gd name="T83" fmla="*/ 67 h 87"/>
                <a:gd name="T84" fmla="*/ 836 w 1070"/>
                <a:gd name="T85" fmla="*/ 1 h 87"/>
                <a:gd name="T86" fmla="*/ 852 w 1070"/>
                <a:gd name="T87" fmla="*/ 21 h 87"/>
                <a:gd name="T88" fmla="*/ 878 w 1070"/>
                <a:gd name="T89" fmla="*/ 67 h 87"/>
                <a:gd name="T90" fmla="*/ 915 w 1070"/>
                <a:gd name="T91" fmla="*/ 20 h 87"/>
                <a:gd name="T92" fmla="*/ 931 w 1070"/>
                <a:gd name="T93" fmla="*/ 66 h 87"/>
                <a:gd name="T94" fmla="*/ 949 w 1070"/>
                <a:gd name="T95" fmla="*/ 21 h 87"/>
                <a:gd name="T96" fmla="*/ 949 w 1070"/>
                <a:gd name="T97" fmla="*/ 67 h 87"/>
                <a:gd name="T98" fmla="*/ 986 w 1070"/>
                <a:gd name="T99" fmla="*/ 20 h 87"/>
                <a:gd name="T100" fmla="*/ 1001 w 1070"/>
                <a:gd name="T101" fmla="*/ 66 h 87"/>
                <a:gd name="T102" fmla="*/ 1037 w 1070"/>
                <a:gd name="T103" fmla="*/ 60 h 87"/>
                <a:gd name="T104" fmla="*/ 1037 w 1070"/>
                <a:gd name="T105" fmla="*/ 1 h 87"/>
                <a:gd name="T106" fmla="*/ 1037 w 1070"/>
                <a:gd name="T107" fmla="*/ 44 h 87"/>
                <a:gd name="T108" fmla="*/ 1070 w 1070"/>
                <a:gd name="T109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70" h="87">
                  <a:moveTo>
                    <a:pt x="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1"/>
                  </a:lnTo>
                  <a:close/>
                  <a:moveTo>
                    <a:pt x="57" y="1"/>
                  </a:moveTo>
                  <a:cubicBezTo>
                    <a:pt x="67" y="1"/>
                    <a:pt x="67" y="1"/>
                    <a:pt x="67" y="1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57" y="10"/>
                    <a:pt x="57" y="10"/>
                    <a:pt x="57" y="10"/>
                  </a:cubicBezTo>
                  <a:lnTo>
                    <a:pt x="57" y="1"/>
                  </a:lnTo>
                  <a:close/>
                  <a:moveTo>
                    <a:pt x="58" y="21"/>
                  </a:moveTo>
                  <a:cubicBezTo>
                    <a:pt x="67" y="21"/>
                    <a:pt x="67" y="21"/>
                    <a:pt x="67" y="21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58" y="67"/>
                    <a:pt x="58" y="67"/>
                    <a:pt x="58" y="67"/>
                  </a:cubicBezTo>
                  <a:lnTo>
                    <a:pt x="58" y="21"/>
                  </a:lnTo>
                  <a:close/>
                  <a:moveTo>
                    <a:pt x="113" y="69"/>
                  </a:moveTo>
                  <a:cubicBezTo>
                    <a:pt x="113" y="82"/>
                    <a:pt x="106" y="87"/>
                    <a:pt x="92" y="87"/>
                  </a:cubicBezTo>
                  <a:cubicBezTo>
                    <a:pt x="85" y="87"/>
                    <a:pt x="80" y="86"/>
                    <a:pt x="78" y="86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81" y="78"/>
                    <a:pt x="85" y="81"/>
                    <a:pt x="91" y="81"/>
                  </a:cubicBezTo>
                  <a:cubicBezTo>
                    <a:pt x="104" y="81"/>
                    <a:pt x="104" y="71"/>
                    <a:pt x="104" y="66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3" y="62"/>
                    <a:pt x="99" y="67"/>
                    <a:pt x="92" y="67"/>
                  </a:cubicBezTo>
                  <a:cubicBezTo>
                    <a:pt x="80" y="67"/>
                    <a:pt x="76" y="56"/>
                    <a:pt x="76" y="44"/>
                  </a:cubicBezTo>
                  <a:cubicBezTo>
                    <a:pt x="76" y="31"/>
                    <a:pt x="81" y="20"/>
                    <a:pt x="92" y="20"/>
                  </a:cubicBezTo>
                  <a:cubicBezTo>
                    <a:pt x="99" y="20"/>
                    <a:pt x="103" y="25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13" y="69"/>
                  </a:lnTo>
                  <a:close/>
                  <a:moveTo>
                    <a:pt x="94" y="60"/>
                  </a:moveTo>
                  <a:cubicBezTo>
                    <a:pt x="102" y="60"/>
                    <a:pt x="104" y="50"/>
                    <a:pt x="104" y="43"/>
                  </a:cubicBezTo>
                  <a:cubicBezTo>
                    <a:pt x="104" y="36"/>
                    <a:pt x="102" y="27"/>
                    <a:pt x="94" y="27"/>
                  </a:cubicBezTo>
                  <a:cubicBezTo>
                    <a:pt x="87" y="27"/>
                    <a:pt x="85" y="37"/>
                    <a:pt x="85" y="44"/>
                  </a:cubicBezTo>
                  <a:cubicBezTo>
                    <a:pt x="85" y="50"/>
                    <a:pt x="87" y="60"/>
                    <a:pt x="94" y="60"/>
                  </a:cubicBezTo>
                  <a:close/>
                  <a:moveTo>
                    <a:pt x="124" y="1"/>
                  </a:moveTo>
                  <a:cubicBezTo>
                    <a:pt x="133" y="1"/>
                    <a:pt x="133" y="1"/>
                    <a:pt x="133" y="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5" y="27"/>
                    <a:pt x="138" y="20"/>
                    <a:pt x="148" y="20"/>
                  </a:cubicBezTo>
                  <a:cubicBezTo>
                    <a:pt x="158" y="20"/>
                    <a:pt x="160" y="29"/>
                    <a:pt x="160" y="35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51" y="33"/>
                    <a:pt x="151" y="29"/>
                    <a:pt x="145" y="29"/>
                  </a:cubicBezTo>
                  <a:cubicBezTo>
                    <a:pt x="138" y="29"/>
                    <a:pt x="133" y="38"/>
                    <a:pt x="133" y="4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24" y="67"/>
                    <a:pt x="124" y="67"/>
                    <a:pt x="124" y="67"/>
                  </a:cubicBezTo>
                  <a:lnTo>
                    <a:pt x="124" y="1"/>
                  </a:lnTo>
                  <a:close/>
                  <a:moveTo>
                    <a:pt x="198" y="21"/>
                  </a:moveTo>
                  <a:cubicBezTo>
                    <a:pt x="206" y="21"/>
                    <a:pt x="206" y="21"/>
                    <a:pt x="206" y="21"/>
                  </a:cubicBezTo>
                  <a:cubicBezTo>
                    <a:pt x="206" y="28"/>
                    <a:pt x="206" y="28"/>
                    <a:pt x="206" y="28"/>
                  </a:cubicBezTo>
                  <a:cubicBezTo>
                    <a:pt x="207" y="28"/>
                    <a:pt x="207" y="28"/>
                    <a:pt x="207" y="28"/>
                  </a:cubicBezTo>
                  <a:cubicBezTo>
                    <a:pt x="208" y="25"/>
                    <a:pt x="212" y="20"/>
                    <a:pt x="219" y="20"/>
                  </a:cubicBezTo>
                  <a:cubicBezTo>
                    <a:pt x="230" y="20"/>
                    <a:pt x="235" y="30"/>
                    <a:pt x="235" y="43"/>
                  </a:cubicBezTo>
                  <a:cubicBezTo>
                    <a:pt x="235" y="58"/>
                    <a:pt x="229" y="68"/>
                    <a:pt x="219" y="68"/>
                  </a:cubicBezTo>
                  <a:cubicBezTo>
                    <a:pt x="211" y="68"/>
                    <a:pt x="208" y="63"/>
                    <a:pt x="207" y="61"/>
                  </a:cubicBezTo>
                  <a:cubicBezTo>
                    <a:pt x="206" y="61"/>
                    <a:pt x="206" y="61"/>
                    <a:pt x="206" y="61"/>
                  </a:cubicBezTo>
                  <a:cubicBezTo>
                    <a:pt x="206" y="87"/>
                    <a:pt x="206" y="87"/>
                    <a:pt x="206" y="87"/>
                  </a:cubicBezTo>
                  <a:cubicBezTo>
                    <a:pt x="198" y="87"/>
                    <a:pt x="198" y="87"/>
                    <a:pt x="198" y="87"/>
                  </a:cubicBezTo>
                  <a:lnTo>
                    <a:pt x="198" y="21"/>
                  </a:lnTo>
                  <a:close/>
                  <a:moveTo>
                    <a:pt x="216" y="61"/>
                  </a:moveTo>
                  <a:cubicBezTo>
                    <a:pt x="223" y="61"/>
                    <a:pt x="225" y="54"/>
                    <a:pt x="225" y="44"/>
                  </a:cubicBezTo>
                  <a:cubicBezTo>
                    <a:pt x="225" y="37"/>
                    <a:pt x="224" y="27"/>
                    <a:pt x="216" y="27"/>
                  </a:cubicBezTo>
                  <a:cubicBezTo>
                    <a:pt x="209" y="27"/>
                    <a:pt x="206" y="36"/>
                    <a:pt x="206" y="44"/>
                  </a:cubicBezTo>
                  <a:cubicBezTo>
                    <a:pt x="206" y="52"/>
                    <a:pt x="209" y="61"/>
                    <a:pt x="216" y="61"/>
                  </a:cubicBezTo>
                  <a:close/>
                  <a:moveTo>
                    <a:pt x="275" y="66"/>
                  </a:moveTo>
                  <a:cubicBezTo>
                    <a:pt x="271" y="67"/>
                    <a:pt x="269" y="68"/>
                    <a:pt x="264" y="68"/>
                  </a:cubicBezTo>
                  <a:cubicBezTo>
                    <a:pt x="250" y="68"/>
                    <a:pt x="241" y="60"/>
                    <a:pt x="241" y="42"/>
                  </a:cubicBezTo>
                  <a:cubicBezTo>
                    <a:pt x="241" y="22"/>
                    <a:pt x="254" y="20"/>
                    <a:pt x="260" y="20"/>
                  </a:cubicBezTo>
                  <a:cubicBezTo>
                    <a:pt x="271" y="20"/>
                    <a:pt x="276" y="28"/>
                    <a:pt x="276" y="38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50" y="49"/>
                    <a:pt x="254" y="61"/>
                    <a:pt x="266" y="61"/>
                  </a:cubicBezTo>
                  <a:cubicBezTo>
                    <a:pt x="270" y="61"/>
                    <a:pt x="273" y="60"/>
                    <a:pt x="275" y="60"/>
                  </a:cubicBezTo>
                  <a:lnTo>
                    <a:pt x="275" y="66"/>
                  </a:lnTo>
                  <a:close/>
                  <a:moveTo>
                    <a:pt x="268" y="35"/>
                  </a:moveTo>
                  <a:cubicBezTo>
                    <a:pt x="268" y="32"/>
                    <a:pt x="266" y="27"/>
                    <a:pt x="259" y="27"/>
                  </a:cubicBezTo>
                  <a:cubicBezTo>
                    <a:pt x="252" y="27"/>
                    <a:pt x="250" y="33"/>
                    <a:pt x="250" y="35"/>
                  </a:cubicBezTo>
                  <a:lnTo>
                    <a:pt x="268" y="35"/>
                  </a:lnTo>
                  <a:close/>
                  <a:moveTo>
                    <a:pt x="284" y="21"/>
                  </a:moveTo>
                  <a:cubicBezTo>
                    <a:pt x="293" y="21"/>
                    <a:pt x="293" y="21"/>
                    <a:pt x="293" y="21"/>
                  </a:cubicBezTo>
                  <a:cubicBezTo>
                    <a:pt x="293" y="30"/>
                    <a:pt x="293" y="30"/>
                    <a:pt x="293" y="30"/>
                  </a:cubicBezTo>
                  <a:cubicBezTo>
                    <a:pt x="293" y="30"/>
                    <a:pt x="293" y="30"/>
                    <a:pt x="293" y="30"/>
                  </a:cubicBezTo>
                  <a:cubicBezTo>
                    <a:pt x="295" y="27"/>
                    <a:pt x="298" y="20"/>
                    <a:pt x="307" y="20"/>
                  </a:cubicBezTo>
                  <a:cubicBezTo>
                    <a:pt x="307" y="29"/>
                    <a:pt x="307" y="29"/>
                    <a:pt x="307" y="29"/>
                  </a:cubicBezTo>
                  <a:cubicBezTo>
                    <a:pt x="300" y="29"/>
                    <a:pt x="293" y="33"/>
                    <a:pt x="293" y="47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84" y="67"/>
                    <a:pt x="284" y="67"/>
                    <a:pt x="284" y="67"/>
                  </a:cubicBezTo>
                  <a:lnTo>
                    <a:pt x="284" y="21"/>
                  </a:lnTo>
                  <a:close/>
                  <a:moveTo>
                    <a:pt x="321" y="28"/>
                  </a:moveTo>
                  <a:cubicBezTo>
                    <a:pt x="313" y="28"/>
                    <a:pt x="313" y="28"/>
                    <a:pt x="313" y="28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321" y="16"/>
                    <a:pt x="321" y="16"/>
                    <a:pt x="321" y="16"/>
                  </a:cubicBezTo>
                  <a:cubicBezTo>
                    <a:pt x="321" y="5"/>
                    <a:pt x="327" y="0"/>
                    <a:pt x="339" y="0"/>
                  </a:cubicBezTo>
                  <a:cubicBezTo>
                    <a:pt x="342" y="0"/>
                    <a:pt x="345" y="0"/>
                    <a:pt x="348" y="0"/>
                  </a:cubicBezTo>
                  <a:cubicBezTo>
                    <a:pt x="348" y="8"/>
                    <a:pt x="348" y="8"/>
                    <a:pt x="348" y="8"/>
                  </a:cubicBezTo>
                  <a:cubicBezTo>
                    <a:pt x="345" y="7"/>
                    <a:pt x="343" y="6"/>
                    <a:pt x="339" y="6"/>
                  </a:cubicBezTo>
                  <a:cubicBezTo>
                    <a:pt x="332" y="6"/>
                    <a:pt x="330" y="12"/>
                    <a:pt x="330" y="16"/>
                  </a:cubicBezTo>
                  <a:cubicBezTo>
                    <a:pt x="330" y="21"/>
                    <a:pt x="330" y="21"/>
                    <a:pt x="330" y="21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3" y="28"/>
                    <a:pt x="343" y="28"/>
                    <a:pt x="343" y="28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67"/>
                    <a:pt x="330" y="67"/>
                    <a:pt x="330" y="67"/>
                  </a:cubicBezTo>
                  <a:cubicBezTo>
                    <a:pt x="321" y="67"/>
                    <a:pt x="321" y="67"/>
                    <a:pt x="321" y="67"/>
                  </a:cubicBezTo>
                  <a:lnTo>
                    <a:pt x="321" y="28"/>
                  </a:lnTo>
                  <a:close/>
                  <a:moveTo>
                    <a:pt x="347" y="44"/>
                  </a:moveTo>
                  <a:cubicBezTo>
                    <a:pt x="347" y="29"/>
                    <a:pt x="353" y="20"/>
                    <a:pt x="367" y="20"/>
                  </a:cubicBezTo>
                  <a:cubicBezTo>
                    <a:pt x="381" y="20"/>
                    <a:pt x="387" y="29"/>
                    <a:pt x="387" y="44"/>
                  </a:cubicBezTo>
                  <a:cubicBezTo>
                    <a:pt x="387" y="58"/>
                    <a:pt x="381" y="68"/>
                    <a:pt x="367" y="68"/>
                  </a:cubicBezTo>
                  <a:cubicBezTo>
                    <a:pt x="353" y="68"/>
                    <a:pt x="347" y="58"/>
                    <a:pt x="347" y="44"/>
                  </a:cubicBezTo>
                  <a:close/>
                  <a:moveTo>
                    <a:pt x="367" y="61"/>
                  </a:moveTo>
                  <a:cubicBezTo>
                    <a:pt x="376" y="61"/>
                    <a:pt x="378" y="51"/>
                    <a:pt x="378" y="44"/>
                  </a:cubicBezTo>
                  <a:cubicBezTo>
                    <a:pt x="378" y="37"/>
                    <a:pt x="376" y="27"/>
                    <a:pt x="367" y="27"/>
                  </a:cubicBezTo>
                  <a:cubicBezTo>
                    <a:pt x="358" y="27"/>
                    <a:pt x="356" y="37"/>
                    <a:pt x="356" y="44"/>
                  </a:cubicBezTo>
                  <a:cubicBezTo>
                    <a:pt x="356" y="51"/>
                    <a:pt x="358" y="61"/>
                    <a:pt x="367" y="61"/>
                  </a:cubicBezTo>
                  <a:close/>
                  <a:moveTo>
                    <a:pt x="396" y="21"/>
                  </a:moveTo>
                  <a:cubicBezTo>
                    <a:pt x="405" y="21"/>
                    <a:pt x="405" y="21"/>
                    <a:pt x="405" y="21"/>
                  </a:cubicBezTo>
                  <a:cubicBezTo>
                    <a:pt x="405" y="30"/>
                    <a:pt x="405" y="30"/>
                    <a:pt x="405" y="30"/>
                  </a:cubicBezTo>
                  <a:cubicBezTo>
                    <a:pt x="405" y="30"/>
                    <a:pt x="405" y="30"/>
                    <a:pt x="405" y="30"/>
                  </a:cubicBezTo>
                  <a:cubicBezTo>
                    <a:pt x="406" y="27"/>
                    <a:pt x="410" y="20"/>
                    <a:pt x="419" y="20"/>
                  </a:cubicBezTo>
                  <a:cubicBezTo>
                    <a:pt x="419" y="29"/>
                    <a:pt x="419" y="29"/>
                    <a:pt x="419" y="29"/>
                  </a:cubicBezTo>
                  <a:cubicBezTo>
                    <a:pt x="411" y="29"/>
                    <a:pt x="405" y="33"/>
                    <a:pt x="405" y="47"/>
                  </a:cubicBezTo>
                  <a:cubicBezTo>
                    <a:pt x="405" y="67"/>
                    <a:pt x="405" y="67"/>
                    <a:pt x="405" y="67"/>
                  </a:cubicBezTo>
                  <a:cubicBezTo>
                    <a:pt x="396" y="67"/>
                    <a:pt x="396" y="67"/>
                    <a:pt x="396" y="67"/>
                  </a:cubicBezTo>
                  <a:lnTo>
                    <a:pt x="396" y="21"/>
                  </a:lnTo>
                  <a:close/>
                  <a:moveTo>
                    <a:pt x="426" y="21"/>
                  </a:moveTo>
                  <a:cubicBezTo>
                    <a:pt x="435" y="21"/>
                    <a:pt x="435" y="21"/>
                    <a:pt x="435" y="21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6" y="27"/>
                    <a:pt x="439" y="20"/>
                    <a:pt x="448" y="20"/>
                  </a:cubicBezTo>
                  <a:cubicBezTo>
                    <a:pt x="456" y="20"/>
                    <a:pt x="458" y="26"/>
                    <a:pt x="459" y="30"/>
                  </a:cubicBezTo>
                  <a:cubicBezTo>
                    <a:pt x="459" y="30"/>
                    <a:pt x="459" y="30"/>
                    <a:pt x="459" y="30"/>
                  </a:cubicBezTo>
                  <a:cubicBezTo>
                    <a:pt x="461" y="26"/>
                    <a:pt x="465" y="20"/>
                    <a:pt x="472" y="20"/>
                  </a:cubicBezTo>
                  <a:cubicBezTo>
                    <a:pt x="483" y="20"/>
                    <a:pt x="485" y="29"/>
                    <a:pt x="485" y="35"/>
                  </a:cubicBezTo>
                  <a:cubicBezTo>
                    <a:pt x="485" y="67"/>
                    <a:pt x="485" y="67"/>
                    <a:pt x="485" y="67"/>
                  </a:cubicBezTo>
                  <a:cubicBezTo>
                    <a:pt x="476" y="67"/>
                    <a:pt x="476" y="67"/>
                    <a:pt x="476" y="67"/>
                  </a:cubicBezTo>
                  <a:cubicBezTo>
                    <a:pt x="476" y="42"/>
                    <a:pt x="476" y="42"/>
                    <a:pt x="476" y="42"/>
                  </a:cubicBezTo>
                  <a:cubicBezTo>
                    <a:pt x="476" y="33"/>
                    <a:pt x="476" y="29"/>
                    <a:pt x="470" y="29"/>
                  </a:cubicBezTo>
                  <a:cubicBezTo>
                    <a:pt x="464" y="29"/>
                    <a:pt x="460" y="37"/>
                    <a:pt x="460" y="45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51" y="67"/>
                    <a:pt x="451" y="67"/>
                    <a:pt x="451" y="67"/>
                  </a:cubicBezTo>
                  <a:cubicBezTo>
                    <a:pt x="451" y="42"/>
                    <a:pt x="451" y="42"/>
                    <a:pt x="451" y="42"/>
                  </a:cubicBezTo>
                  <a:cubicBezTo>
                    <a:pt x="451" y="33"/>
                    <a:pt x="451" y="29"/>
                    <a:pt x="445" y="29"/>
                  </a:cubicBezTo>
                  <a:cubicBezTo>
                    <a:pt x="439" y="29"/>
                    <a:pt x="435" y="38"/>
                    <a:pt x="435" y="47"/>
                  </a:cubicBezTo>
                  <a:cubicBezTo>
                    <a:pt x="435" y="67"/>
                    <a:pt x="435" y="67"/>
                    <a:pt x="435" y="67"/>
                  </a:cubicBezTo>
                  <a:cubicBezTo>
                    <a:pt x="426" y="67"/>
                    <a:pt x="426" y="67"/>
                    <a:pt x="426" y="67"/>
                  </a:cubicBezTo>
                  <a:lnTo>
                    <a:pt x="426" y="21"/>
                  </a:lnTo>
                  <a:close/>
                  <a:moveTo>
                    <a:pt x="518" y="61"/>
                  </a:moveTo>
                  <a:cubicBezTo>
                    <a:pt x="518" y="61"/>
                    <a:pt x="518" y="61"/>
                    <a:pt x="518" y="61"/>
                  </a:cubicBezTo>
                  <a:cubicBezTo>
                    <a:pt x="517" y="64"/>
                    <a:pt x="513" y="68"/>
                    <a:pt x="506" y="68"/>
                  </a:cubicBezTo>
                  <a:cubicBezTo>
                    <a:pt x="498" y="68"/>
                    <a:pt x="493" y="63"/>
                    <a:pt x="493" y="56"/>
                  </a:cubicBezTo>
                  <a:cubicBezTo>
                    <a:pt x="493" y="43"/>
                    <a:pt x="507" y="41"/>
                    <a:pt x="518" y="41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8"/>
                    <a:pt x="515" y="27"/>
                    <a:pt x="511" y="27"/>
                  </a:cubicBezTo>
                  <a:cubicBezTo>
                    <a:pt x="506" y="27"/>
                    <a:pt x="504" y="30"/>
                    <a:pt x="504" y="34"/>
                  </a:cubicBezTo>
                  <a:cubicBezTo>
                    <a:pt x="495" y="34"/>
                    <a:pt x="495" y="34"/>
                    <a:pt x="495" y="34"/>
                  </a:cubicBezTo>
                  <a:cubicBezTo>
                    <a:pt x="495" y="26"/>
                    <a:pt x="499" y="20"/>
                    <a:pt x="512" y="20"/>
                  </a:cubicBezTo>
                  <a:cubicBezTo>
                    <a:pt x="527" y="20"/>
                    <a:pt x="527" y="31"/>
                    <a:pt x="527" y="35"/>
                  </a:cubicBezTo>
                  <a:cubicBezTo>
                    <a:pt x="527" y="67"/>
                    <a:pt x="527" y="67"/>
                    <a:pt x="527" y="67"/>
                  </a:cubicBezTo>
                  <a:cubicBezTo>
                    <a:pt x="518" y="67"/>
                    <a:pt x="518" y="67"/>
                    <a:pt x="518" y="67"/>
                  </a:cubicBezTo>
                  <a:lnTo>
                    <a:pt x="518" y="61"/>
                  </a:lnTo>
                  <a:close/>
                  <a:moveTo>
                    <a:pt x="517" y="46"/>
                  </a:moveTo>
                  <a:cubicBezTo>
                    <a:pt x="510" y="46"/>
                    <a:pt x="503" y="49"/>
                    <a:pt x="503" y="55"/>
                  </a:cubicBezTo>
                  <a:cubicBezTo>
                    <a:pt x="503" y="59"/>
                    <a:pt x="505" y="61"/>
                    <a:pt x="508" y="61"/>
                  </a:cubicBezTo>
                  <a:cubicBezTo>
                    <a:pt x="514" y="61"/>
                    <a:pt x="518" y="54"/>
                    <a:pt x="518" y="49"/>
                  </a:cubicBezTo>
                  <a:cubicBezTo>
                    <a:pt x="518" y="46"/>
                    <a:pt x="518" y="46"/>
                    <a:pt x="518" y="46"/>
                  </a:cubicBezTo>
                  <a:lnTo>
                    <a:pt x="517" y="46"/>
                  </a:lnTo>
                  <a:close/>
                  <a:moveTo>
                    <a:pt x="538" y="21"/>
                  </a:moveTo>
                  <a:cubicBezTo>
                    <a:pt x="547" y="21"/>
                    <a:pt x="547" y="21"/>
                    <a:pt x="547" y="21"/>
                  </a:cubicBezTo>
                  <a:cubicBezTo>
                    <a:pt x="547" y="31"/>
                    <a:pt x="547" y="31"/>
                    <a:pt x="547" y="31"/>
                  </a:cubicBezTo>
                  <a:cubicBezTo>
                    <a:pt x="547" y="31"/>
                    <a:pt x="547" y="31"/>
                    <a:pt x="547" y="31"/>
                  </a:cubicBezTo>
                  <a:cubicBezTo>
                    <a:pt x="549" y="27"/>
                    <a:pt x="552" y="20"/>
                    <a:pt x="562" y="20"/>
                  </a:cubicBezTo>
                  <a:cubicBezTo>
                    <a:pt x="572" y="20"/>
                    <a:pt x="574" y="29"/>
                    <a:pt x="574" y="35"/>
                  </a:cubicBezTo>
                  <a:cubicBezTo>
                    <a:pt x="574" y="67"/>
                    <a:pt x="574" y="67"/>
                    <a:pt x="574" y="67"/>
                  </a:cubicBezTo>
                  <a:cubicBezTo>
                    <a:pt x="565" y="67"/>
                    <a:pt x="565" y="67"/>
                    <a:pt x="565" y="67"/>
                  </a:cubicBezTo>
                  <a:cubicBezTo>
                    <a:pt x="565" y="42"/>
                    <a:pt x="565" y="42"/>
                    <a:pt x="565" y="42"/>
                  </a:cubicBezTo>
                  <a:cubicBezTo>
                    <a:pt x="565" y="33"/>
                    <a:pt x="565" y="29"/>
                    <a:pt x="559" y="29"/>
                  </a:cubicBezTo>
                  <a:cubicBezTo>
                    <a:pt x="552" y="29"/>
                    <a:pt x="547" y="38"/>
                    <a:pt x="547" y="47"/>
                  </a:cubicBezTo>
                  <a:cubicBezTo>
                    <a:pt x="547" y="67"/>
                    <a:pt x="547" y="67"/>
                    <a:pt x="547" y="67"/>
                  </a:cubicBezTo>
                  <a:cubicBezTo>
                    <a:pt x="538" y="67"/>
                    <a:pt x="538" y="67"/>
                    <a:pt x="538" y="67"/>
                  </a:cubicBezTo>
                  <a:lnTo>
                    <a:pt x="538" y="21"/>
                  </a:lnTo>
                  <a:close/>
                  <a:moveTo>
                    <a:pt x="618" y="66"/>
                  </a:moveTo>
                  <a:cubicBezTo>
                    <a:pt x="614" y="67"/>
                    <a:pt x="610" y="68"/>
                    <a:pt x="605" y="68"/>
                  </a:cubicBezTo>
                  <a:cubicBezTo>
                    <a:pt x="588" y="68"/>
                    <a:pt x="583" y="54"/>
                    <a:pt x="583" y="42"/>
                  </a:cubicBezTo>
                  <a:cubicBezTo>
                    <a:pt x="583" y="30"/>
                    <a:pt x="589" y="20"/>
                    <a:pt x="602" y="20"/>
                  </a:cubicBezTo>
                  <a:cubicBezTo>
                    <a:pt x="615" y="20"/>
                    <a:pt x="619" y="29"/>
                    <a:pt x="619" y="36"/>
                  </a:cubicBezTo>
                  <a:cubicBezTo>
                    <a:pt x="609" y="36"/>
                    <a:pt x="609" y="36"/>
                    <a:pt x="609" y="36"/>
                  </a:cubicBezTo>
                  <a:cubicBezTo>
                    <a:pt x="609" y="33"/>
                    <a:pt x="608" y="27"/>
                    <a:pt x="602" y="27"/>
                  </a:cubicBezTo>
                  <a:cubicBezTo>
                    <a:pt x="596" y="27"/>
                    <a:pt x="592" y="32"/>
                    <a:pt x="592" y="41"/>
                  </a:cubicBezTo>
                  <a:cubicBezTo>
                    <a:pt x="592" y="50"/>
                    <a:pt x="596" y="61"/>
                    <a:pt x="610" y="61"/>
                  </a:cubicBezTo>
                  <a:cubicBezTo>
                    <a:pt x="613" y="61"/>
                    <a:pt x="615" y="61"/>
                    <a:pt x="618" y="60"/>
                  </a:cubicBezTo>
                  <a:lnTo>
                    <a:pt x="618" y="66"/>
                  </a:lnTo>
                  <a:close/>
                  <a:moveTo>
                    <a:pt x="659" y="66"/>
                  </a:moveTo>
                  <a:cubicBezTo>
                    <a:pt x="655" y="67"/>
                    <a:pt x="652" y="68"/>
                    <a:pt x="647" y="68"/>
                  </a:cubicBezTo>
                  <a:cubicBezTo>
                    <a:pt x="634" y="68"/>
                    <a:pt x="625" y="60"/>
                    <a:pt x="625" y="42"/>
                  </a:cubicBezTo>
                  <a:cubicBezTo>
                    <a:pt x="625" y="22"/>
                    <a:pt x="638" y="20"/>
                    <a:pt x="643" y="20"/>
                  </a:cubicBezTo>
                  <a:cubicBezTo>
                    <a:pt x="654" y="20"/>
                    <a:pt x="660" y="28"/>
                    <a:pt x="660" y="38"/>
                  </a:cubicBezTo>
                  <a:cubicBezTo>
                    <a:pt x="660" y="41"/>
                    <a:pt x="660" y="41"/>
                    <a:pt x="660" y="41"/>
                  </a:cubicBezTo>
                  <a:cubicBezTo>
                    <a:pt x="633" y="41"/>
                    <a:pt x="633" y="41"/>
                    <a:pt x="633" y="41"/>
                  </a:cubicBezTo>
                  <a:cubicBezTo>
                    <a:pt x="633" y="49"/>
                    <a:pt x="638" y="61"/>
                    <a:pt x="650" y="61"/>
                  </a:cubicBezTo>
                  <a:cubicBezTo>
                    <a:pt x="654" y="61"/>
                    <a:pt x="657" y="60"/>
                    <a:pt x="659" y="60"/>
                  </a:cubicBezTo>
                  <a:lnTo>
                    <a:pt x="659" y="66"/>
                  </a:lnTo>
                  <a:close/>
                  <a:moveTo>
                    <a:pt x="651" y="35"/>
                  </a:moveTo>
                  <a:cubicBezTo>
                    <a:pt x="651" y="32"/>
                    <a:pt x="650" y="27"/>
                    <a:pt x="643" y="27"/>
                  </a:cubicBezTo>
                  <a:cubicBezTo>
                    <a:pt x="636" y="27"/>
                    <a:pt x="634" y="33"/>
                    <a:pt x="634" y="35"/>
                  </a:cubicBezTo>
                  <a:lnTo>
                    <a:pt x="651" y="35"/>
                  </a:lnTo>
                  <a:close/>
                  <a:moveTo>
                    <a:pt x="669" y="54"/>
                  </a:moveTo>
                  <a:cubicBezTo>
                    <a:pt x="683" y="54"/>
                    <a:pt x="683" y="54"/>
                    <a:pt x="683" y="54"/>
                  </a:cubicBezTo>
                  <a:cubicBezTo>
                    <a:pt x="683" y="67"/>
                    <a:pt x="683" y="67"/>
                    <a:pt x="683" y="67"/>
                  </a:cubicBezTo>
                  <a:cubicBezTo>
                    <a:pt x="669" y="67"/>
                    <a:pt x="669" y="67"/>
                    <a:pt x="669" y="67"/>
                  </a:cubicBezTo>
                  <a:lnTo>
                    <a:pt x="669" y="54"/>
                  </a:lnTo>
                  <a:close/>
                  <a:moveTo>
                    <a:pt x="720" y="1"/>
                  </a:moveTo>
                  <a:cubicBezTo>
                    <a:pt x="737" y="1"/>
                    <a:pt x="737" y="1"/>
                    <a:pt x="737" y="1"/>
                  </a:cubicBezTo>
                  <a:cubicBezTo>
                    <a:pt x="757" y="1"/>
                    <a:pt x="765" y="12"/>
                    <a:pt x="765" y="33"/>
                  </a:cubicBezTo>
                  <a:cubicBezTo>
                    <a:pt x="765" y="61"/>
                    <a:pt x="752" y="67"/>
                    <a:pt x="737" y="67"/>
                  </a:cubicBezTo>
                  <a:cubicBezTo>
                    <a:pt x="720" y="67"/>
                    <a:pt x="720" y="67"/>
                    <a:pt x="720" y="67"/>
                  </a:cubicBezTo>
                  <a:lnTo>
                    <a:pt x="720" y="1"/>
                  </a:lnTo>
                  <a:close/>
                  <a:moveTo>
                    <a:pt x="730" y="59"/>
                  </a:moveTo>
                  <a:cubicBezTo>
                    <a:pt x="735" y="59"/>
                    <a:pt x="735" y="59"/>
                    <a:pt x="735" y="59"/>
                  </a:cubicBezTo>
                  <a:cubicBezTo>
                    <a:pt x="747" y="59"/>
                    <a:pt x="754" y="55"/>
                    <a:pt x="754" y="34"/>
                  </a:cubicBezTo>
                  <a:cubicBezTo>
                    <a:pt x="754" y="13"/>
                    <a:pt x="747" y="8"/>
                    <a:pt x="735" y="8"/>
                  </a:cubicBezTo>
                  <a:cubicBezTo>
                    <a:pt x="730" y="8"/>
                    <a:pt x="730" y="8"/>
                    <a:pt x="730" y="8"/>
                  </a:cubicBezTo>
                  <a:lnTo>
                    <a:pt x="730" y="59"/>
                  </a:lnTo>
                  <a:close/>
                  <a:moveTo>
                    <a:pt x="806" y="66"/>
                  </a:moveTo>
                  <a:cubicBezTo>
                    <a:pt x="802" y="67"/>
                    <a:pt x="800" y="68"/>
                    <a:pt x="795" y="68"/>
                  </a:cubicBezTo>
                  <a:cubicBezTo>
                    <a:pt x="781" y="68"/>
                    <a:pt x="772" y="60"/>
                    <a:pt x="772" y="42"/>
                  </a:cubicBezTo>
                  <a:cubicBezTo>
                    <a:pt x="772" y="22"/>
                    <a:pt x="785" y="20"/>
                    <a:pt x="791" y="20"/>
                  </a:cubicBezTo>
                  <a:cubicBezTo>
                    <a:pt x="802" y="20"/>
                    <a:pt x="807" y="28"/>
                    <a:pt x="807" y="38"/>
                  </a:cubicBezTo>
                  <a:cubicBezTo>
                    <a:pt x="807" y="41"/>
                    <a:pt x="807" y="41"/>
                    <a:pt x="807" y="41"/>
                  </a:cubicBezTo>
                  <a:cubicBezTo>
                    <a:pt x="781" y="41"/>
                    <a:pt x="781" y="41"/>
                    <a:pt x="781" y="41"/>
                  </a:cubicBezTo>
                  <a:cubicBezTo>
                    <a:pt x="781" y="49"/>
                    <a:pt x="785" y="61"/>
                    <a:pt x="797" y="61"/>
                  </a:cubicBezTo>
                  <a:cubicBezTo>
                    <a:pt x="801" y="61"/>
                    <a:pt x="804" y="60"/>
                    <a:pt x="806" y="60"/>
                  </a:cubicBezTo>
                  <a:lnTo>
                    <a:pt x="806" y="66"/>
                  </a:lnTo>
                  <a:close/>
                  <a:moveTo>
                    <a:pt x="799" y="35"/>
                  </a:moveTo>
                  <a:cubicBezTo>
                    <a:pt x="799" y="32"/>
                    <a:pt x="797" y="27"/>
                    <a:pt x="790" y="27"/>
                  </a:cubicBezTo>
                  <a:cubicBezTo>
                    <a:pt x="783" y="27"/>
                    <a:pt x="781" y="33"/>
                    <a:pt x="781" y="35"/>
                  </a:cubicBezTo>
                  <a:lnTo>
                    <a:pt x="799" y="35"/>
                  </a:lnTo>
                  <a:close/>
                  <a:moveTo>
                    <a:pt x="816" y="1"/>
                  </a:moveTo>
                  <a:cubicBezTo>
                    <a:pt x="825" y="1"/>
                    <a:pt x="825" y="1"/>
                    <a:pt x="825" y="1"/>
                  </a:cubicBezTo>
                  <a:cubicBezTo>
                    <a:pt x="825" y="67"/>
                    <a:pt x="825" y="67"/>
                    <a:pt x="825" y="67"/>
                  </a:cubicBezTo>
                  <a:cubicBezTo>
                    <a:pt x="816" y="67"/>
                    <a:pt x="816" y="67"/>
                    <a:pt x="816" y="67"/>
                  </a:cubicBezTo>
                  <a:lnTo>
                    <a:pt x="816" y="1"/>
                  </a:lnTo>
                  <a:close/>
                  <a:moveTo>
                    <a:pt x="836" y="1"/>
                  </a:moveTo>
                  <a:cubicBezTo>
                    <a:pt x="847" y="1"/>
                    <a:pt x="847" y="1"/>
                    <a:pt x="847" y="1"/>
                  </a:cubicBezTo>
                  <a:cubicBezTo>
                    <a:pt x="847" y="10"/>
                    <a:pt x="847" y="10"/>
                    <a:pt x="847" y="10"/>
                  </a:cubicBezTo>
                  <a:cubicBezTo>
                    <a:pt x="836" y="10"/>
                    <a:pt x="836" y="10"/>
                    <a:pt x="836" y="10"/>
                  </a:cubicBezTo>
                  <a:lnTo>
                    <a:pt x="836" y="1"/>
                  </a:lnTo>
                  <a:close/>
                  <a:moveTo>
                    <a:pt x="837" y="21"/>
                  </a:moveTo>
                  <a:cubicBezTo>
                    <a:pt x="846" y="21"/>
                    <a:pt x="846" y="21"/>
                    <a:pt x="846" y="21"/>
                  </a:cubicBezTo>
                  <a:cubicBezTo>
                    <a:pt x="846" y="67"/>
                    <a:pt x="846" y="67"/>
                    <a:pt x="846" y="67"/>
                  </a:cubicBezTo>
                  <a:cubicBezTo>
                    <a:pt x="837" y="67"/>
                    <a:pt x="837" y="67"/>
                    <a:pt x="837" y="67"/>
                  </a:cubicBezTo>
                  <a:lnTo>
                    <a:pt x="837" y="21"/>
                  </a:lnTo>
                  <a:close/>
                  <a:moveTo>
                    <a:pt x="852" y="21"/>
                  </a:moveTo>
                  <a:cubicBezTo>
                    <a:pt x="862" y="21"/>
                    <a:pt x="862" y="21"/>
                    <a:pt x="862" y="21"/>
                  </a:cubicBezTo>
                  <a:cubicBezTo>
                    <a:pt x="874" y="54"/>
                    <a:pt x="874" y="54"/>
                    <a:pt x="874" y="54"/>
                  </a:cubicBezTo>
                  <a:cubicBezTo>
                    <a:pt x="874" y="54"/>
                    <a:pt x="874" y="54"/>
                    <a:pt x="874" y="54"/>
                  </a:cubicBezTo>
                  <a:cubicBezTo>
                    <a:pt x="885" y="21"/>
                    <a:pt x="885" y="21"/>
                    <a:pt x="885" y="21"/>
                  </a:cubicBezTo>
                  <a:cubicBezTo>
                    <a:pt x="894" y="21"/>
                    <a:pt x="894" y="21"/>
                    <a:pt x="894" y="21"/>
                  </a:cubicBezTo>
                  <a:cubicBezTo>
                    <a:pt x="878" y="67"/>
                    <a:pt x="878" y="67"/>
                    <a:pt x="878" y="67"/>
                  </a:cubicBezTo>
                  <a:cubicBezTo>
                    <a:pt x="870" y="67"/>
                    <a:pt x="870" y="67"/>
                    <a:pt x="870" y="67"/>
                  </a:cubicBezTo>
                  <a:lnTo>
                    <a:pt x="852" y="21"/>
                  </a:lnTo>
                  <a:close/>
                  <a:moveTo>
                    <a:pt x="931" y="66"/>
                  </a:moveTo>
                  <a:cubicBezTo>
                    <a:pt x="927" y="67"/>
                    <a:pt x="924" y="68"/>
                    <a:pt x="919" y="68"/>
                  </a:cubicBezTo>
                  <a:cubicBezTo>
                    <a:pt x="905" y="68"/>
                    <a:pt x="897" y="60"/>
                    <a:pt x="897" y="42"/>
                  </a:cubicBezTo>
                  <a:cubicBezTo>
                    <a:pt x="897" y="22"/>
                    <a:pt x="909" y="20"/>
                    <a:pt x="915" y="20"/>
                  </a:cubicBezTo>
                  <a:cubicBezTo>
                    <a:pt x="926" y="20"/>
                    <a:pt x="932" y="28"/>
                    <a:pt x="932" y="38"/>
                  </a:cubicBezTo>
                  <a:cubicBezTo>
                    <a:pt x="932" y="41"/>
                    <a:pt x="932" y="41"/>
                    <a:pt x="932" y="41"/>
                  </a:cubicBezTo>
                  <a:cubicBezTo>
                    <a:pt x="905" y="41"/>
                    <a:pt x="905" y="41"/>
                    <a:pt x="905" y="41"/>
                  </a:cubicBezTo>
                  <a:cubicBezTo>
                    <a:pt x="905" y="49"/>
                    <a:pt x="909" y="61"/>
                    <a:pt x="922" y="61"/>
                  </a:cubicBezTo>
                  <a:cubicBezTo>
                    <a:pt x="926" y="61"/>
                    <a:pt x="929" y="60"/>
                    <a:pt x="931" y="60"/>
                  </a:cubicBezTo>
                  <a:lnTo>
                    <a:pt x="931" y="66"/>
                  </a:lnTo>
                  <a:close/>
                  <a:moveTo>
                    <a:pt x="923" y="35"/>
                  </a:moveTo>
                  <a:cubicBezTo>
                    <a:pt x="923" y="32"/>
                    <a:pt x="921" y="27"/>
                    <a:pt x="915" y="27"/>
                  </a:cubicBezTo>
                  <a:cubicBezTo>
                    <a:pt x="908" y="27"/>
                    <a:pt x="906" y="33"/>
                    <a:pt x="906" y="35"/>
                  </a:cubicBezTo>
                  <a:lnTo>
                    <a:pt x="923" y="35"/>
                  </a:lnTo>
                  <a:close/>
                  <a:moveTo>
                    <a:pt x="940" y="21"/>
                  </a:moveTo>
                  <a:cubicBezTo>
                    <a:pt x="949" y="21"/>
                    <a:pt x="949" y="21"/>
                    <a:pt x="949" y="21"/>
                  </a:cubicBezTo>
                  <a:cubicBezTo>
                    <a:pt x="949" y="30"/>
                    <a:pt x="949" y="30"/>
                    <a:pt x="949" y="30"/>
                  </a:cubicBezTo>
                  <a:cubicBezTo>
                    <a:pt x="949" y="30"/>
                    <a:pt x="949" y="30"/>
                    <a:pt x="949" y="30"/>
                  </a:cubicBezTo>
                  <a:cubicBezTo>
                    <a:pt x="950" y="27"/>
                    <a:pt x="954" y="20"/>
                    <a:pt x="963" y="20"/>
                  </a:cubicBezTo>
                  <a:cubicBezTo>
                    <a:pt x="963" y="29"/>
                    <a:pt x="963" y="29"/>
                    <a:pt x="963" y="29"/>
                  </a:cubicBezTo>
                  <a:cubicBezTo>
                    <a:pt x="955" y="29"/>
                    <a:pt x="949" y="33"/>
                    <a:pt x="949" y="47"/>
                  </a:cubicBezTo>
                  <a:cubicBezTo>
                    <a:pt x="949" y="67"/>
                    <a:pt x="949" y="67"/>
                    <a:pt x="949" y="67"/>
                  </a:cubicBezTo>
                  <a:cubicBezTo>
                    <a:pt x="940" y="67"/>
                    <a:pt x="940" y="67"/>
                    <a:pt x="940" y="67"/>
                  </a:cubicBezTo>
                  <a:lnTo>
                    <a:pt x="940" y="21"/>
                  </a:lnTo>
                  <a:close/>
                  <a:moveTo>
                    <a:pt x="1001" y="66"/>
                  </a:moveTo>
                  <a:cubicBezTo>
                    <a:pt x="998" y="67"/>
                    <a:pt x="995" y="68"/>
                    <a:pt x="990" y="68"/>
                  </a:cubicBezTo>
                  <a:cubicBezTo>
                    <a:pt x="976" y="68"/>
                    <a:pt x="967" y="60"/>
                    <a:pt x="967" y="42"/>
                  </a:cubicBezTo>
                  <a:cubicBezTo>
                    <a:pt x="967" y="22"/>
                    <a:pt x="980" y="20"/>
                    <a:pt x="986" y="20"/>
                  </a:cubicBezTo>
                  <a:cubicBezTo>
                    <a:pt x="997" y="20"/>
                    <a:pt x="1002" y="28"/>
                    <a:pt x="1002" y="38"/>
                  </a:cubicBezTo>
                  <a:cubicBezTo>
                    <a:pt x="1002" y="41"/>
                    <a:pt x="1002" y="41"/>
                    <a:pt x="1002" y="41"/>
                  </a:cubicBezTo>
                  <a:cubicBezTo>
                    <a:pt x="976" y="41"/>
                    <a:pt x="976" y="41"/>
                    <a:pt x="976" y="41"/>
                  </a:cubicBezTo>
                  <a:cubicBezTo>
                    <a:pt x="976" y="49"/>
                    <a:pt x="980" y="61"/>
                    <a:pt x="993" y="61"/>
                  </a:cubicBezTo>
                  <a:cubicBezTo>
                    <a:pt x="997" y="61"/>
                    <a:pt x="999" y="60"/>
                    <a:pt x="1001" y="60"/>
                  </a:cubicBezTo>
                  <a:lnTo>
                    <a:pt x="1001" y="66"/>
                  </a:lnTo>
                  <a:close/>
                  <a:moveTo>
                    <a:pt x="994" y="35"/>
                  </a:moveTo>
                  <a:cubicBezTo>
                    <a:pt x="994" y="32"/>
                    <a:pt x="992" y="27"/>
                    <a:pt x="985" y="27"/>
                  </a:cubicBezTo>
                  <a:cubicBezTo>
                    <a:pt x="978" y="27"/>
                    <a:pt x="976" y="33"/>
                    <a:pt x="976" y="35"/>
                  </a:cubicBezTo>
                  <a:lnTo>
                    <a:pt x="994" y="35"/>
                  </a:lnTo>
                  <a:close/>
                  <a:moveTo>
                    <a:pt x="1037" y="60"/>
                  </a:moveTo>
                  <a:cubicBezTo>
                    <a:pt x="1037" y="60"/>
                    <a:pt x="1037" y="60"/>
                    <a:pt x="1037" y="60"/>
                  </a:cubicBezTo>
                  <a:cubicBezTo>
                    <a:pt x="1036" y="62"/>
                    <a:pt x="1032" y="68"/>
                    <a:pt x="1024" y="68"/>
                  </a:cubicBezTo>
                  <a:cubicBezTo>
                    <a:pt x="1013" y="68"/>
                    <a:pt x="1009" y="58"/>
                    <a:pt x="1009" y="45"/>
                  </a:cubicBezTo>
                  <a:cubicBezTo>
                    <a:pt x="1009" y="30"/>
                    <a:pt x="1014" y="20"/>
                    <a:pt x="1025" y="20"/>
                  </a:cubicBezTo>
                  <a:cubicBezTo>
                    <a:pt x="1032" y="20"/>
                    <a:pt x="1036" y="25"/>
                    <a:pt x="1037" y="27"/>
                  </a:cubicBezTo>
                  <a:cubicBezTo>
                    <a:pt x="1037" y="27"/>
                    <a:pt x="1037" y="27"/>
                    <a:pt x="1037" y="27"/>
                  </a:cubicBezTo>
                  <a:cubicBezTo>
                    <a:pt x="1037" y="1"/>
                    <a:pt x="1037" y="1"/>
                    <a:pt x="1037" y="1"/>
                  </a:cubicBezTo>
                  <a:cubicBezTo>
                    <a:pt x="1046" y="1"/>
                    <a:pt x="1046" y="1"/>
                    <a:pt x="1046" y="1"/>
                  </a:cubicBezTo>
                  <a:cubicBezTo>
                    <a:pt x="1046" y="67"/>
                    <a:pt x="1046" y="67"/>
                    <a:pt x="1046" y="67"/>
                  </a:cubicBezTo>
                  <a:cubicBezTo>
                    <a:pt x="1037" y="67"/>
                    <a:pt x="1037" y="67"/>
                    <a:pt x="1037" y="67"/>
                  </a:cubicBezTo>
                  <a:lnTo>
                    <a:pt x="1037" y="60"/>
                  </a:lnTo>
                  <a:close/>
                  <a:moveTo>
                    <a:pt x="1027" y="61"/>
                  </a:moveTo>
                  <a:cubicBezTo>
                    <a:pt x="1034" y="61"/>
                    <a:pt x="1037" y="51"/>
                    <a:pt x="1037" y="44"/>
                  </a:cubicBezTo>
                  <a:cubicBezTo>
                    <a:pt x="1037" y="36"/>
                    <a:pt x="1035" y="27"/>
                    <a:pt x="1027" y="27"/>
                  </a:cubicBezTo>
                  <a:cubicBezTo>
                    <a:pt x="1020" y="27"/>
                    <a:pt x="1018" y="34"/>
                    <a:pt x="1018" y="44"/>
                  </a:cubicBezTo>
                  <a:cubicBezTo>
                    <a:pt x="1018" y="51"/>
                    <a:pt x="1019" y="61"/>
                    <a:pt x="1027" y="61"/>
                  </a:cubicBezTo>
                  <a:close/>
                  <a:moveTo>
                    <a:pt x="1056" y="54"/>
                  </a:moveTo>
                  <a:cubicBezTo>
                    <a:pt x="1070" y="54"/>
                    <a:pt x="1070" y="54"/>
                    <a:pt x="1070" y="54"/>
                  </a:cubicBezTo>
                  <a:cubicBezTo>
                    <a:pt x="1070" y="67"/>
                    <a:pt x="1070" y="67"/>
                    <a:pt x="1070" y="67"/>
                  </a:cubicBezTo>
                  <a:cubicBezTo>
                    <a:pt x="1056" y="67"/>
                    <a:pt x="1056" y="67"/>
                    <a:pt x="1056" y="67"/>
                  </a:cubicBezTo>
                  <a:lnTo>
                    <a:pt x="1056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sz="1800"/>
            </a:p>
          </p:txBody>
        </p: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9946" y="6273348"/>
            <a:ext cx="4699836" cy="22874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Freeform 7"/>
          <p:cNvSpPr>
            <a:spLocks noEditPoints="1"/>
          </p:cNvSpPr>
          <p:nvPr userDrawn="1"/>
        </p:nvSpPr>
        <p:spPr bwMode="auto">
          <a:xfrm>
            <a:off x="3830796" y="2947403"/>
            <a:ext cx="812254" cy="1264906"/>
          </a:xfrm>
          <a:custGeom>
            <a:avLst/>
            <a:gdLst>
              <a:gd name="T0" fmla="*/ 1235 w 2472"/>
              <a:gd name="T1" fmla="*/ 3376 h 3852"/>
              <a:gd name="T2" fmla="*/ 1254 w 2472"/>
              <a:gd name="T3" fmla="*/ 3330 h 3852"/>
              <a:gd name="T4" fmla="*/ 1289 w 2472"/>
              <a:gd name="T5" fmla="*/ 3241 h 3852"/>
              <a:gd name="T6" fmla="*/ 1334 w 2472"/>
              <a:gd name="T7" fmla="*/ 3126 h 3852"/>
              <a:gd name="T8" fmla="*/ 1382 w 2472"/>
              <a:gd name="T9" fmla="*/ 3001 h 3852"/>
              <a:gd name="T10" fmla="*/ 1428 w 2472"/>
              <a:gd name="T11" fmla="*/ 2881 h 3852"/>
              <a:gd name="T12" fmla="*/ 1467 w 2472"/>
              <a:gd name="T13" fmla="*/ 2781 h 3852"/>
              <a:gd name="T14" fmla="*/ 1491 w 2472"/>
              <a:gd name="T15" fmla="*/ 2720 h 3852"/>
              <a:gd name="T16" fmla="*/ 975 w 2472"/>
              <a:gd name="T17" fmla="*/ 2705 h 3852"/>
              <a:gd name="T18" fmla="*/ 1118 w 2472"/>
              <a:gd name="T19" fmla="*/ 833 h 3852"/>
              <a:gd name="T20" fmla="*/ 966 w 2472"/>
              <a:gd name="T21" fmla="*/ 909 h 3852"/>
              <a:gd name="T22" fmla="*/ 855 w 2472"/>
              <a:gd name="T23" fmla="*/ 1035 h 3852"/>
              <a:gd name="T24" fmla="*/ 798 w 2472"/>
              <a:gd name="T25" fmla="*/ 1197 h 3852"/>
              <a:gd name="T26" fmla="*/ 810 w 2472"/>
              <a:gd name="T27" fmla="*/ 1374 h 3852"/>
              <a:gd name="T28" fmla="*/ 886 w 2472"/>
              <a:gd name="T29" fmla="*/ 1526 h 3852"/>
              <a:gd name="T30" fmla="*/ 1012 w 2472"/>
              <a:gd name="T31" fmla="*/ 1637 h 3852"/>
              <a:gd name="T32" fmla="*/ 1175 w 2472"/>
              <a:gd name="T33" fmla="*/ 1694 h 3852"/>
              <a:gd name="T34" fmla="*/ 1352 w 2472"/>
              <a:gd name="T35" fmla="*/ 1682 h 3852"/>
              <a:gd name="T36" fmla="*/ 1504 w 2472"/>
              <a:gd name="T37" fmla="*/ 1606 h 3852"/>
              <a:gd name="T38" fmla="*/ 1615 w 2472"/>
              <a:gd name="T39" fmla="*/ 1480 h 3852"/>
              <a:gd name="T40" fmla="*/ 1671 w 2472"/>
              <a:gd name="T41" fmla="*/ 1318 h 3852"/>
              <a:gd name="T42" fmla="*/ 1659 w 2472"/>
              <a:gd name="T43" fmla="*/ 1140 h 3852"/>
              <a:gd name="T44" fmla="*/ 1583 w 2472"/>
              <a:gd name="T45" fmla="*/ 988 h 3852"/>
              <a:gd name="T46" fmla="*/ 1457 w 2472"/>
              <a:gd name="T47" fmla="*/ 877 h 3852"/>
              <a:gd name="T48" fmla="*/ 1294 w 2472"/>
              <a:gd name="T49" fmla="*/ 822 h 3852"/>
              <a:gd name="T50" fmla="*/ 1332 w 2472"/>
              <a:gd name="T51" fmla="*/ 2 h 3852"/>
              <a:gd name="T52" fmla="*/ 1601 w 2472"/>
              <a:gd name="T53" fmla="*/ 53 h 3852"/>
              <a:gd name="T54" fmla="*/ 1848 w 2472"/>
              <a:gd name="T55" fmla="*/ 158 h 3852"/>
              <a:gd name="T56" fmla="*/ 2066 w 2472"/>
              <a:gd name="T57" fmla="*/ 311 h 3852"/>
              <a:gd name="T58" fmla="*/ 2247 w 2472"/>
              <a:gd name="T59" fmla="*/ 505 h 3852"/>
              <a:gd name="T60" fmla="*/ 2379 w 2472"/>
              <a:gd name="T61" fmla="*/ 733 h 3852"/>
              <a:gd name="T62" fmla="*/ 2456 w 2472"/>
              <a:gd name="T63" fmla="*/ 987 h 3852"/>
              <a:gd name="T64" fmla="*/ 2469 w 2472"/>
              <a:gd name="T65" fmla="*/ 1216 h 3852"/>
              <a:gd name="T66" fmla="*/ 2439 w 2472"/>
              <a:gd name="T67" fmla="*/ 1387 h 3852"/>
              <a:gd name="T68" fmla="*/ 2379 w 2472"/>
              <a:gd name="T69" fmla="*/ 1593 h 3852"/>
              <a:gd name="T70" fmla="*/ 2293 w 2472"/>
              <a:gd name="T71" fmla="*/ 1824 h 3852"/>
              <a:gd name="T72" fmla="*/ 2188 w 2472"/>
              <a:gd name="T73" fmla="*/ 2073 h 3852"/>
              <a:gd name="T74" fmla="*/ 250 w 2472"/>
              <a:gd name="T75" fmla="*/ 1993 h 3852"/>
              <a:gd name="T76" fmla="*/ 149 w 2472"/>
              <a:gd name="T77" fmla="*/ 1748 h 3852"/>
              <a:gd name="T78" fmla="*/ 69 w 2472"/>
              <a:gd name="T79" fmla="*/ 1523 h 3852"/>
              <a:gd name="T80" fmla="*/ 18 w 2472"/>
              <a:gd name="T81" fmla="*/ 1327 h 3852"/>
              <a:gd name="T82" fmla="*/ 0 w 2472"/>
              <a:gd name="T83" fmla="*/ 1167 h 3852"/>
              <a:gd name="T84" fmla="*/ 34 w 2472"/>
              <a:gd name="T85" fmla="*/ 899 h 3852"/>
              <a:gd name="T86" fmla="*/ 132 w 2472"/>
              <a:gd name="T87" fmla="*/ 653 h 3852"/>
              <a:gd name="T88" fmla="*/ 283 w 2472"/>
              <a:gd name="T89" fmla="*/ 437 h 3852"/>
              <a:gd name="T90" fmla="*/ 478 w 2472"/>
              <a:gd name="T91" fmla="*/ 256 h 3852"/>
              <a:gd name="T92" fmla="*/ 709 w 2472"/>
              <a:gd name="T93" fmla="*/ 117 h 3852"/>
              <a:gd name="T94" fmla="*/ 966 w 2472"/>
              <a:gd name="T95" fmla="*/ 30 h 3852"/>
              <a:gd name="T96" fmla="*/ 1239 w 2472"/>
              <a:gd name="T97" fmla="*/ 0 h 3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72" h="3852">
                <a:moveTo>
                  <a:pt x="975" y="2705"/>
                </a:moveTo>
                <a:lnTo>
                  <a:pt x="1234" y="3380"/>
                </a:lnTo>
                <a:lnTo>
                  <a:pt x="1235" y="3376"/>
                </a:lnTo>
                <a:lnTo>
                  <a:pt x="1239" y="3367"/>
                </a:lnTo>
                <a:lnTo>
                  <a:pt x="1246" y="3351"/>
                </a:lnTo>
                <a:lnTo>
                  <a:pt x="1254" y="3330"/>
                </a:lnTo>
                <a:lnTo>
                  <a:pt x="1264" y="3304"/>
                </a:lnTo>
                <a:lnTo>
                  <a:pt x="1276" y="3274"/>
                </a:lnTo>
                <a:lnTo>
                  <a:pt x="1289" y="3241"/>
                </a:lnTo>
                <a:lnTo>
                  <a:pt x="1302" y="3206"/>
                </a:lnTo>
                <a:lnTo>
                  <a:pt x="1318" y="3166"/>
                </a:lnTo>
                <a:lnTo>
                  <a:pt x="1334" y="3126"/>
                </a:lnTo>
                <a:lnTo>
                  <a:pt x="1349" y="3085"/>
                </a:lnTo>
                <a:lnTo>
                  <a:pt x="1365" y="3043"/>
                </a:lnTo>
                <a:lnTo>
                  <a:pt x="1382" y="3001"/>
                </a:lnTo>
                <a:lnTo>
                  <a:pt x="1398" y="2959"/>
                </a:lnTo>
                <a:lnTo>
                  <a:pt x="1413" y="2919"/>
                </a:lnTo>
                <a:lnTo>
                  <a:pt x="1428" y="2881"/>
                </a:lnTo>
                <a:lnTo>
                  <a:pt x="1442" y="2844"/>
                </a:lnTo>
                <a:lnTo>
                  <a:pt x="1455" y="2811"/>
                </a:lnTo>
                <a:lnTo>
                  <a:pt x="1467" y="2781"/>
                </a:lnTo>
                <a:lnTo>
                  <a:pt x="1476" y="2756"/>
                </a:lnTo>
                <a:lnTo>
                  <a:pt x="1485" y="2736"/>
                </a:lnTo>
                <a:lnTo>
                  <a:pt x="1491" y="2720"/>
                </a:lnTo>
                <a:lnTo>
                  <a:pt x="1494" y="2709"/>
                </a:lnTo>
                <a:lnTo>
                  <a:pt x="1496" y="2705"/>
                </a:lnTo>
                <a:lnTo>
                  <a:pt x="975" y="2705"/>
                </a:lnTo>
                <a:close/>
                <a:moveTo>
                  <a:pt x="1234" y="818"/>
                </a:moveTo>
                <a:lnTo>
                  <a:pt x="1175" y="822"/>
                </a:lnTo>
                <a:lnTo>
                  <a:pt x="1118" y="833"/>
                </a:lnTo>
                <a:lnTo>
                  <a:pt x="1063" y="852"/>
                </a:lnTo>
                <a:lnTo>
                  <a:pt x="1012" y="877"/>
                </a:lnTo>
                <a:lnTo>
                  <a:pt x="966" y="909"/>
                </a:lnTo>
                <a:lnTo>
                  <a:pt x="923" y="946"/>
                </a:lnTo>
                <a:lnTo>
                  <a:pt x="886" y="988"/>
                </a:lnTo>
                <a:lnTo>
                  <a:pt x="855" y="1035"/>
                </a:lnTo>
                <a:lnTo>
                  <a:pt x="828" y="1086"/>
                </a:lnTo>
                <a:lnTo>
                  <a:pt x="810" y="1140"/>
                </a:lnTo>
                <a:lnTo>
                  <a:pt x="798" y="1197"/>
                </a:lnTo>
                <a:lnTo>
                  <a:pt x="794" y="1258"/>
                </a:lnTo>
                <a:lnTo>
                  <a:pt x="798" y="1318"/>
                </a:lnTo>
                <a:lnTo>
                  <a:pt x="810" y="1374"/>
                </a:lnTo>
                <a:lnTo>
                  <a:pt x="828" y="1429"/>
                </a:lnTo>
                <a:lnTo>
                  <a:pt x="855" y="1480"/>
                </a:lnTo>
                <a:lnTo>
                  <a:pt x="886" y="1526"/>
                </a:lnTo>
                <a:lnTo>
                  <a:pt x="923" y="1569"/>
                </a:lnTo>
                <a:lnTo>
                  <a:pt x="966" y="1606"/>
                </a:lnTo>
                <a:lnTo>
                  <a:pt x="1012" y="1637"/>
                </a:lnTo>
                <a:lnTo>
                  <a:pt x="1063" y="1663"/>
                </a:lnTo>
                <a:lnTo>
                  <a:pt x="1118" y="1682"/>
                </a:lnTo>
                <a:lnTo>
                  <a:pt x="1175" y="1694"/>
                </a:lnTo>
                <a:lnTo>
                  <a:pt x="1234" y="1697"/>
                </a:lnTo>
                <a:lnTo>
                  <a:pt x="1294" y="1694"/>
                </a:lnTo>
                <a:lnTo>
                  <a:pt x="1352" y="1682"/>
                </a:lnTo>
                <a:lnTo>
                  <a:pt x="1406" y="1663"/>
                </a:lnTo>
                <a:lnTo>
                  <a:pt x="1457" y="1637"/>
                </a:lnTo>
                <a:lnTo>
                  <a:pt x="1504" y="1606"/>
                </a:lnTo>
                <a:lnTo>
                  <a:pt x="1546" y="1569"/>
                </a:lnTo>
                <a:lnTo>
                  <a:pt x="1583" y="1526"/>
                </a:lnTo>
                <a:lnTo>
                  <a:pt x="1615" y="1480"/>
                </a:lnTo>
                <a:lnTo>
                  <a:pt x="1641" y="1429"/>
                </a:lnTo>
                <a:lnTo>
                  <a:pt x="1659" y="1374"/>
                </a:lnTo>
                <a:lnTo>
                  <a:pt x="1671" y="1318"/>
                </a:lnTo>
                <a:lnTo>
                  <a:pt x="1675" y="1258"/>
                </a:lnTo>
                <a:lnTo>
                  <a:pt x="1671" y="1197"/>
                </a:lnTo>
                <a:lnTo>
                  <a:pt x="1659" y="1140"/>
                </a:lnTo>
                <a:lnTo>
                  <a:pt x="1641" y="1086"/>
                </a:lnTo>
                <a:lnTo>
                  <a:pt x="1615" y="1035"/>
                </a:lnTo>
                <a:lnTo>
                  <a:pt x="1583" y="988"/>
                </a:lnTo>
                <a:lnTo>
                  <a:pt x="1546" y="946"/>
                </a:lnTo>
                <a:lnTo>
                  <a:pt x="1504" y="909"/>
                </a:lnTo>
                <a:lnTo>
                  <a:pt x="1457" y="877"/>
                </a:lnTo>
                <a:lnTo>
                  <a:pt x="1406" y="852"/>
                </a:lnTo>
                <a:lnTo>
                  <a:pt x="1352" y="833"/>
                </a:lnTo>
                <a:lnTo>
                  <a:pt x="1294" y="822"/>
                </a:lnTo>
                <a:lnTo>
                  <a:pt x="1234" y="818"/>
                </a:lnTo>
                <a:close/>
                <a:moveTo>
                  <a:pt x="1239" y="0"/>
                </a:moveTo>
                <a:lnTo>
                  <a:pt x="1332" y="2"/>
                </a:lnTo>
                <a:lnTo>
                  <a:pt x="1423" y="13"/>
                </a:lnTo>
                <a:lnTo>
                  <a:pt x="1513" y="30"/>
                </a:lnTo>
                <a:lnTo>
                  <a:pt x="1601" y="53"/>
                </a:lnTo>
                <a:lnTo>
                  <a:pt x="1686" y="82"/>
                </a:lnTo>
                <a:lnTo>
                  <a:pt x="1768" y="117"/>
                </a:lnTo>
                <a:lnTo>
                  <a:pt x="1848" y="158"/>
                </a:lnTo>
                <a:lnTo>
                  <a:pt x="1925" y="205"/>
                </a:lnTo>
                <a:lnTo>
                  <a:pt x="1998" y="256"/>
                </a:lnTo>
                <a:lnTo>
                  <a:pt x="2066" y="311"/>
                </a:lnTo>
                <a:lnTo>
                  <a:pt x="2132" y="371"/>
                </a:lnTo>
                <a:lnTo>
                  <a:pt x="2192" y="437"/>
                </a:lnTo>
                <a:lnTo>
                  <a:pt x="2247" y="505"/>
                </a:lnTo>
                <a:lnTo>
                  <a:pt x="2297" y="577"/>
                </a:lnTo>
                <a:lnTo>
                  <a:pt x="2341" y="653"/>
                </a:lnTo>
                <a:lnTo>
                  <a:pt x="2379" y="733"/>
                </a:lnTo>
                <a:lnTo>
                  <a:pt x="2412" y="814"/>
                </a:lnTo>
                <a:lnTo>
                  <a:pt x="2438" y="899"/>
                </a:lnTo>
                <a:lnTo>
                  <a:pt x="2456" y="987"/>
                </a:lnTo>
                <a:lnTo>
                  <a:pt x="2468" y="1076"/>
                </a:lnTo>
                <a:lnTo>
                  <a:pt x="2472" y="1167"/>
                </a:lnTo>
                <a:lnTo>
                  <a:pt x="2469" y="1216"/>
                </a:lnTo>
                <a:lnTo>
                  <a:pt x="2463" y="1269"/>
                </a:lnTo>
                <a:lnTo>
                  <a:pt x="2454" y="1326"/>
                </a:lnTo>
                <a:lnTo>
                  <a:pt x="2439" y="1387"/>
                </a:lnTo>
                <a:lnTo>
                  <a:pt x="2422" y="1453"/>
                </a:lnTo>
                <a:lnTo>
                  <a:pt x="2403" y="1522"/>
                </a:lnTo>
                <a:lnTo>
                  <a:pt x="2379" y="1593"/>
                </a:lnTo>
                <a:lnTo>
                  <a:pt x="2353" y="1667"/>
                </a:lnTo>
                <a:lnTo>
                  <a:pt x="2324" y="1745"/>
                </a:lnTo>
                <a:lnTo>
                  <a:pt x="2293" y="1824"/>
                </a:lnTo>
                <a:lnTo>
                  <a:pt x="2260" y="1906"/>
                </a:lnTo>
                <a:lnTo>
                  <a:pt x="2225" y="1989"/>
                </a:lnTo>
                <a:lnTo>
                  <a:pt x="2188" y="2073"/>
                </a:lnTo>
                <a:lnTo>
                  <a:pt x="1455" y="3852"/>
                </a:lnTo>
                <a:lnTo>
                  <a:pt x="1009" y="3852"/>
                </a:lnTo>
                <a:lnTo>
                  <a:pt x="250" y="1993"/>
                </a:lnTo>
                <a:lnTo>
                  <a:pt x="215" y="1910"/>
                </a:lnTo>
                <a:lnTo>
                  <a:pt x="181" y="1828"/>
                </a:lnTo>
                <a:lnTo>
                  <a:pt x="149" y="1748"/>
                </a:lnTo>
                <a:lnTo>
                  <a:pt x="120" y="1671"/>
                </a:lnTo>
                <a:lnTo>
                  <a:pt x="93" y="1595"/>
                </a:lnTo>
                <a:lnTo>
                  <a:pt x="69" y="1523"/>
                </a:lnTo>
                <a:lnTo>
                  <a:pt x="50" y="1455"/>
                </a:lnTo>
                <a:lnTo>
                  <a:pt x="31" y="1390"/>
                </a:lnTo>
                <a:lnTo>
                  <a:pt x="18" y="1327"/>
                </a:lnTo>
                <a:lnTo>
                  <a:pt x="8" y="1269"/>
                </a:lnTo>
                <a:lnTo>
                  <a:pt x="1" y="1216"/>
                </a:lnTo>
                <a:lnTo>
                  <a:pt x="0" y="1167"/>
                </a:lnTo>
                <a:lnTo>
                  <a:pt x="4" y="1076"/>
                </a:lnTo>
                <a:lnTo>
                  <a:pt x="16" y="987"/>
                </a:lnTo>
                <a:lnTo>
                  <a:pt x="34" y="899"/>
                </a:lnTo>
                <a:lnTo>
                  <a:pt x="60" y="814"/>
                </a:lnTo>
                <a:lnTo>
                  <a:pt x="93" y="733"/>
                </a:lnTo>
                <a:lnTo>
                  <a:pt x="132" y="653"/>
                </a:lnTo>
                <a:lnTo>
                  <a:pt x="177" y="577"/>
                </a:lnTo>
                <a:lnTo>
                  <a:pt x="226" y="505"/>
                </a:lnTo>
                <a:lnTo>
                  <a:pt x="283" y="437"/>
                </a:lnTo>
                <a:lnTo>
                  <a:pt x="343" y="371"/>
                </a:lnTo>
                <a:lnTo>
                  <a:pt x="408" y="311"/>
                </a:lnTo>
                <a:lnTo>
                  <a:pt x="478" y="256"/>
                </a:lnTo>
                <a:lnTo>
                  <a:pt x="551" y="205"/>
                </a:lnTo>
                <a:lnTo>
                  <a:pt x="628" y="158"/>
                </a:lnTo>
                <a:lnTo>
                  <a:pt x="709" y="117"/>
                </a:lnTo>
                <a:lnTo>
                  <a:pt x="792" y="82"/>
                </a:lnTo>
                <a:lnTo>
                  <a:pt x="878" y="53"/>
                </a:lnTo>
                <a:lnTo>
                  <a:pt x="966" y="30"/>
                </a:lnTo>
                <a:lnTo>
                  <a:pt x="1056" y="13"/>
                </a:lnTo>
                <a:lnTo>
                  <a:pt x="1146" y="2"/>
                </a:lnTo>
                <a:lnTo>
                  <a:pt x="1239" y="0"/>
                </a:lnTo>
                <a:close/>
              </a:path>
            </a:pathLst>
          </a:custGeom>
          <a:solidFill>
            <a:srgbClr val="FFD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27" name="Freeform 7"/>
          <p:cNvSpPr>
            <a:spLocks noEditPoints="1"/>
          </p:cNvSpPr>
          <p:nvPr userDrawn="1"/>
        </p:nvSpPr>
        <p:spPr bwMode="auto">
          <a:xfrm>
            <a:off x="1363110" y="3457311"/>
            <a:ext cx="243000" cy="378418"/>
          </a:xfrm>
          <a:custGeom>
            <a:avLst/>
            <a:gdLst>
              <a:gd name="T0" fmla="*/ 1235 w 2472"/>
              <a:gd name="T1" fmla="*/ 3376 h 3852"/>
              <a:gd name="T2" fmla="*/ 1254 w 2472"/>
              <a:gd name="T3" fmla="*/ 3330 h 3852"/>
              <a:gd name="T4" fmla="*/ 1289 w 2472"/>
              <a:gd name="T5" fmla="*/ 3241 h 3852"/>
              <a:gd name="T6" fmla="*/ 1334 w 2472"/>
              <a:gd name="T7" fmla="*/ 3126 h 3852"/>
              <a:gd name="T8" fmla="*/ 1382 w 2472"/>
              <a:gd name="T9" fmla="*/ 3001 h 3852"/>
              <a:gd name="T10" fmla="*/ 1428 w 2472"/>
              <a:gd name="T11" fmla="*/ 2881 h 3852"/>
              <a:gd name="T12" fmla="*/ 1467 w 2472"/>
              <a:gd name="T13" fmla="*/ 2781 h 3852"/>
              <a:gd name="T14" fmla="*/ 1491 w 2472"/>
              <a:gd name="T15" fmla="*/ 2720 h 3852"/>
              <a:gd name="T16" fmla="*/ 975 w 2472"/>
              <a:gd name="T17" fmla="*/ 2705 h 3852"/>
              <a:gd name="T18" fmla="*/ 1118 w 2472"/>
              <a:gd name="T19" fmla="*/ 833 h 3852"/>
              <a:gd name="T20" fmla="*/ 966 w 2472"/>
              <a:gd name="T21" fmla="*/ 909 h 3852"/>
              <a:gd name="T22" fmla="*/ 855 w 2472"/>
              <a:gd name="T23" fmla="*/ 1035 h 3852"/>
              <a:gd name="T24" fmla="*/ 798 w 2472"/>
              <a:gd name="T25" fmla="*/ 1197 h 3852"/>
              <a:gd name="T26" fmla="*/ 810 w 2472"/>
              <a:gd name="T27" fmla="*/ 1374 h 3852"/>
              <a:gd name="T28" fmla="*/ 886 w 2472"/>
              <a:gd name="T29" fmla="*/ 1526 h 3852"/>
              <a:gd name="T30" fmla="*/ 1012 w 2472"/>
              <a:gd name="T31" fmla="*/ 1637 h 3852"/>
              <a:gd name="T32" fmla="*/ 1175 w 2472"/>
              <a:gd name="T33" fmla="*/ 1694 h 3852"/>
              <a:gd name="T34" fmla="*/ 1352 w 2472"/>
              <a:gd name="T35" fmla="*/ 1682 h 3852"/>
              <a:gd name="T36" fmla="*/ 1504 w 2472"/>
              <a:gd name="T37" fmla="*/ 1606 h 3852"/>
              <a:gd name="T38" fmla="*/ 1615 w 2472"/>
              <a:gd name="T39" fmla="*/ 1480 h 3852"/>
              <a:gd name="T40" fmla="*/ 1671 w 2472"/>
              <a:gd name="T41" fmla="*/ 1318 h 3852"/>
              <a:gd name="T42" fmla="*/ 1659 w 2472"/>
              <a:gd name="T43" fmla="*/ 1140 h 3852"/>
              <a:gd name="T44" fmla="*/ 1583 w 2472"/>
              <a:gd name="T45" fmla="*/ 988 h 3852"/>
              <a:gd name="T46" fmla="*/ 1457 w 2472"/>
              <a:gd name="T47" fmla="*/ 877 h 3852"/>
              <a:gd name="T48" fmla="*/ 1294 w 2472"/>
              <a:gd name="T49" fmla="*/ 822 h 3852"/>
              <a:gd name="T50" fmla="*/ 1332 w 2472"/>
              <a:gd name="T51" fmla="*/ 2 h 3852"/>
              <a:gd name="T52" fmla="*/ 1601 w 2472"/>
              <a:gd name="T53" fmla="*/ 53 h 3852"/>
              <a:gd name="T54" fmla="*/ 1848 w 2472"/>
              <a:gd name="T55" fmla="*/ 158 h 3852"/>
              <a:gd name="T56" fmla="*/ 2066 w 2472"/>
              <a:gd name="T57" fmla="*/ 311 h 3852"/>
              <a:gd name="T58" fmla="*/ 2247 w 2472"/>
              <a:gd name="T59" fmla="*/ 505 h 3852"/>
              <a:gd name="T60" fmla="*/ 2379 w 2472"/>
              <a:gd name="T61" fmla="*/ 733 h 3852"/>
              <a:gd name="T62" fmla="*/ 2456 w 2472"/>
              <a:gd name="T63" fmla="*/ 987 h 3852"/>
              <a:gd name="T64" fmla="*/ 2469 w 2472"/>
              <a:gd name="T65" fmla="*/ 1216 h 3852"/>
              <a:gd name="T66" fmla="*/ 2439 w 2472"/>
              <a:gd name="T67" fmla="*/ 1387 h 3852"/>
              <a:gd name="T68" fmla="*/ 2379 w 2472"/>
              <a:gd name="T69" fmla="*/ 1593 h 3852"/>
              <a:gd name="T70" fmla="*/ 2293 w 2472"/>
              <a:gd name="T71" fmla="*/ 1824 h 3852"/>
              <a:gd name="T72" fmla="*/ 2188 w 2472"/>
              <a:gd name="T73" fmla="*/ 2073 h 3852"/>
              <a:gd name="T74" fmla="*/ 250 w 2472"/>
              <a:gd name="T75" fmla="*/ 1993 h 3852"/>
              <a:gd name="T76" fmla="*/ 149 w 2472"/>
              <a:gd name="T77" fmla="*/ 1748 h 3852"/>
              <a:gd name="T78" fmla="*/ 69 w 2472"/>
              <a:gd name="T79" fmla="*/ 1523 h 3852"/>
              <a:gd name="T80" fmla="*/ 18 w 2472"/>
              <a:gd name="T81" fmla="*/ 1327 h 3852"/>
              <a:gd name="T82" fmla="*/ 0 w 2472"/>
              <a:gd name="T83" fmla="*/ 1167 h 3852"/>
              <a:gd name="T84" fmla="*/ 34 w 2472"/>
              <a:gd name="T85" fmla="*/ 899 h 3852"/>
              <a:gd name="T86" fmla="*/ 132 w 2472"/>
              <a:gd name="T87" fmla="*/ 653 h 3852"/>
              <a:gd name="T88" fmla="*/ 283 w 2472"/>
              <a:gd name="T89" fmla="*/ 437 h 3852"/>
              <a:gd name="T90" fmla="*/ 478 w 2472"/>
              <a:gd name="T91" fmla="*/ 256 h 3852"/>
              <a:gd name="T92" fmla="*/ 709 w 2472"/>
              <a:gd name="T93" fmla="*/ 117 h 3852"/>
              <a:gd name="T94" fmla="*/ 966 w 2472"/>
              <a:gd name="T95" fmla="*/ 30 h 3852"/>
              <a:gd name="T96" fmla="*/ 1239 w 2472"/>
              <a:gd name="T97" fmla="*/ 0 h 3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72" h="3852">
                <a:moveTo>
                  <a:pt x="975" y="2705"/>
                </a:moveTo>
                <a:lnTo>
                  <a:pt x="1234" y="3380"/>
                </a:lnTo>
                <a:lnTo>
                  <a:pt x="1235" y="3376"/>
                </a:lnTo>
                <a:lnTo>
                  <a:pt x="1239" y="3367"/>
                </a:lnTo>
                <a:lnTo>
                  <a:pt x="1246" y="3351"/>
                </a:lnTo>
                <a:lnTo>
                  <a:pt x="1254" y="3330"/>
                </a:lnTo>
                <a:lnTo>
                  <a:pt x="1264" y="3304"/>
                </a:lnTo>
                <a:lnTo>
                  <a:pt x="1276" y="3274"/>
                </a:lnTo>
                <a:lnTo>
                  <a:pt x="1289" y="3241"/>
                </a:lnTo>
                <a:lnTo>
                  <a:pt x="1302" y="3206"/>
                </a:lnTo>
                <a:lnTo>
                  <a:pt x="1318" y="3166"/>
                </a:lnTo>
                <a:lnTo>
                  <a:pt x="1334" y="3126"/>
                </a:lnTo>
                <a:lnTo>
                  <a:pt x="1349" y="3085"/>
                </a:lnTo>
                <a:lnTo>
                  <a:pt x="1365" y="3043"/>
                </a:lnTo>
                <a:lnTo>
                  <a:pt x="1382" y="3001"/>
                </a:lnTo>
                <a:lnTo>
                  <a:pt x="1398" y="2959"/>
                </a:lnTo>
                <a:lnTo>
                  <a:pt x="1413" y="2919"/>
                </a:lnTo>
                <a:lnTo>
                  <a:pt x="1428" y="2881"/>
                </a:lnTo>
                <a:lnTo>
                  <a:pt x="1442" y="2844"/>
                </a:lnTo>
                <a:lnTo>
                  <a:pt x="1455" y="2811"/>
                </a:lnTo>
                <a:lnTo>
                  <a:pt x="1467" y="2781"/>
                </a:lnTo>
                <a:lnTo>
                  <a:pt x="1476" y="2756"/>
                </a:lnTo>
                <a:lnTo>
                  <a:pt x="1485" y="2736"/>
                </a:lnTo>
                <a:lnTo>
                  <a:pt x="1491" y="2720"/>
                </a:lnTo>
                <a:lnTo>
                  <a:pt x="1494" y="2709"/>
                </a:lnTo>
                <a:lnTo>
                  <a:pt x="1496" y="2705"/>
                </a:lnTo>
                <a:lnTo>
                  <a:pt x="975" y="2705"/>
                </a:lnTo>
                <a:close/>
                <a:moveTo>
                  <a:pt x="1234" y="818"/>
                </a:moveTo>
                <a:lnTo>
                  <a:pt x="1175" y="822"/>
                </a:lnTo>
                <a:lnTo>
                  <a:pt x="1118" y="833"/>
                </a:lnTo>
                <a:lnTo>
                  <a:pt x="1063" y="852"/>
                </a:lnTo>
                <a:lnTo>
                  <a:pt x="1012" y="877"/>
                </a:lnTo>
                <a:lnTo>
                  <a:pt x="966" y="909"/>
                </a:lnTo>
                <a:lnTo>
                  <a:pt x="923" y="946"/>
                </a:lnTo>
                <a:lnTo>
                  <a:pt x="886" y="988"/>
                </a:lnTo>
                <a:lnTo>
                  <a:pt x="855" y="1035"/>
                </a:lnTo>
                <a:lnTo>
                  <a:pt x="828" y="1086"/>
                </a:lnTo>
                <a:lnTo>
                  <a:pt x="810" y="1140"/>
                </a:lnTo>
                <a:lnTo>
                  <a:pt x="798" y="1197"/>
                </a:lnTo>
                <a:lnTo>
                  <a:pt x="794" y="1258"/>
                </a:lnTo>
                <a:lnTo>
                  <a:pt x="798" y="1318"/>
                </a:lnTo>
                <a:lnTo>
                  <a:pt x="810" y="1374"/>
                </a:lnTo>
                <a:lnTo>
                  <a:pt x="828" y="1429"/>
                </a:lnTo>
                <a:lnTo>
                  <a:pt x="855" y="1480"/>
                </a:lnTo>
                <a:lnTo>
                  <a:pt x="886" y="1526"/>
                </a:lnTo>
                <a:lnTo>
                  <a:pt x="923" y="1569"/>
                </a:lnTo>
                <a:lnTo>
                  <a:pt x="966" y="1606"/>
                </a:lnTo>
                <a:lnTo>
                  <a:pt x="1012" y="1637"/>
                </a:lnTo>
                <a:lnTo>
                  <a:pt x="1063" y="1663"/>
                </a:lnTo>
                <a:lnTo>
                  <a:pt x="1118" y="1682"/>
                </a:lnTo>
                <a:lnTo>
                  <a:pt x="1175" y="1694"/>
                </a:lnTo>
                <a:lnTo>
                  <a:pt x="1234" y="1697"/>
                </a:lnTo>
                <a:lnTo>
                  <a:pt x="1294" y="1694"/>
                </a:lnTo>
                <a:lnTo>
                  <a:pt x="1352" y="1682"/>
                </a:lnTo>
                <a:lnTo>
                  <a:pt x="1406" y="1663"/>
                </a:lnTo>
                <a:lnTo>
                  <a:pt x="1457" y="1637"/>
                </a:lnTo>
                <a:lnTo>
                  <a:pt x="1504" y="1606"/>
                </a:lnTo>
                <a:lnTo>
                  <a:pt x="1546" y="1569"/>
                </a:lnTo>
                <a:lnTo>
                  <a:pt x="1583" y="1526"/>
                </a:lnTo>
                <a:lnTo>
                  <a:pt x="1615" y="1480"/>
                </a:lnTo>
                <a:lnTo>
                  <a:pt x="1641" y="1429"/>
                </a:lnTo>
                <a:lnTo>
                  <a:pt x="1659" y="1374"/>
                </a:lnTo>
                <a:lnTo>
                  <a:pt x="1671" y="1318"/>
                </a:lnTo>
                <a:lnTo>
                  <a:pt x="1675" y="1258"/>
                </a:lnTo>
                <a:lnTo>
                  <a:pt x="1671" y="1197"/>
                </a:lnTo>
                <a:lnTo>
                  <a:pt x="1659" y="1140"/>
                </a:lnTo>
                <a:lnTo>
                  <a:pt x="1641" y="1086"/>
                </a:lnTo>
                <a:lnTo>
                  <a:pt x="1615" y="1035"/>
                </a:lnTo>
                <a:lnTo>
                  <a:pt x="1583" y="988"/>
                </a:lnTo>
                <a:lnTo>
                  <a:pt x="1546" y="946"/>
                </a:lnTo>
                <a:lnTo>
                  <a:pt x="1504" y="909"/>
                </a:lnTo>
                <a:lnTo>
                  <a:pt x="1457" y="877"/>
                </a:lnTo>
                <a:lnTo>
                  <a:pt x="1406" y="852"/>
                </a:lnTo>
                <a:lnTo>
                  <a:pt x="1352" y="833"/>
                </a:lnTo>
                <a:lnTo>
                  <a:pt x="1294" y="822"/>
                </a:lnTo>
                <a:lnTo>
                  <a:pt x="1234" y="818"/>
                </a:lnTo>
                <a:close/>
                <a:moveTo>
                  <a:pt x="1239" y="0"/>
                </a:moveTo>
                <a:lnTo>
                  <a:pt x="1332" y="2"/>
                </a:lnTo>
                <a:lnTo>
                  <a:pt x="1423" y="13"/>
                </a:lnTo>
                <a:lnTo>
                  <a:pt x="1513" y="30"/>
                </a:lnTo>
                <a:lnTo>
                  <a:pt x="1601" y="53"/>
                </a:lnTo>
                <a:lnTo>
                  <a:pt x="1686" y="82"/>
                </a:lnTo>
                <a:lnTo>
                  <a:pt x="1768" y="117"/>
                </a:lnTo>
                <a:lnTo>
                  <a:pt x="1848" y="158"/>
                </a:lnTo>
                <a:lnTo>
                  <a:pt x="1925" y="205"/>
                </a:lnTo>
                <a:lnTo>
                  <a:pt x="1998" y="256"/>
                </a:lnTo>
                <a:lnTo>
                  <a:pt x="2066" y="311"/>
                </a:lnTo>
                <a:lnTo>
                  <a:pt x="2132" y="371"/>
                </a:lnTo>
                <a:lnTo>
                  <a:pt x="2192" y="437"/>
                </a:lnTo>
                <a:lnTo>
                  <a:pt x="2247" y="505"/>
                </a:lnTo>
                <a:lnTo>
                  <a:pt x="2297" y="577"/>
                </a:lnTo>
                <a:lnTo>
                  <a:pt x="2341" y="653"/>
                </a:lnTo>
                <a:lnTo>
                  <a:pt x="2379" y="733"/>
                </a:lnTo>
                <a:lnTo>
                  <a:pt x="2412" y="814"/>
                </a:lnTo>
                <a:lnTo>
                  <a:pt x="2438" y="899"/>
                </a:lnTo>
                <a:lnTo>
                  <a:pt x="2456" y="987"/>
                </a:lnTo>
                <a:lnTo>
                  <a:pt x="2468" y="1076"/>
                </a:lnTo>
                <a:lnTo>
                  <a:pt x="2472" y="1167"/>
                </a:lnTo>
                <a:lnTo>
                  <a:pt x="2469" y="1216"/>
                </a:lnTo>
                <a:lnTo>
                  <a:pt x="2463" y="1269"/>
                </a:lnTo>
                <a:lnTo>
                  <a:pt x="2454" y="1326"/>
                </a:lnTo>
                <a:lnTo>
                  <a:pt x="2439" y="1387"/>
                </a:lnTo>
                <a:lnTo>
                  <a:pt x="2422" y="1453"/>
                </a:lnTo>
                <a:lnTo>
                  <a:pt x="2403" y="1522"/>
                </a:lnTo>
                <a:lnTo>
                  <a:pt x="2379" y="1593"/>
                </a:lnTo>
                <a:lnTo>
                  <a:pt x="2353" y="1667"/>
                </a:lnTo>
                <a:lnTo>
                  <a:pt x="2324" y="1745"/>
                </a:lnTo>
                <a:lnTo>
                  <a:pt x="2293" y="1824"/>
                </a:lnTo>
                <a:lnTo>
                  <a:pt x="2260" y="1906"/>
                </a:lnTo>
                <a:lnTo>
                  <a:pt x="2225" y="1989"/>
                </a:lnTo>
                <a:lnTo>
                  <a:pt x="2188" y="2073"/>
                </a:lnTo>
                <a:lnTo>
                  <a:pt x="1455" y="3852"/>
                </a:lnTo>
                <a:lnTo>
                  <a:pt x="1009" y="3852"/>
                </a:lnTo>
                <a:lnTo>
                  <a:pt x="250" y="1993"/>
                </a:lnTo>
                <a:lnTo>
                  <a:pt x="215" y="1910"/>
                </a:lnTo>
                <a:lnTo>
                  <a:pt x="181" y="1828"/>
                </a:lnTo>
                <a:lnTo>
                  <a:pt x="149" y="1748"/>
                </a:lnTo>
                <a:lnTo>
                  <a:pt x="120" y="1671"/>
                </a:lnTo>
                <a:lnTo>
                  <a:pt x="93" y="1595"/>
                </a:lnTo>
                <a:lnTo>
                  <a:pt x="69" y="1523"/>
                </a:lnTo>
                <a:lnTo>
                  <a:pt x="50" y="1455"/>
                </a:lnTo>
                <a:lnTo>
                  <a:pt x="31" y="1390"/>
                </a:lnTo>
                <a:lnTo>
                  <a:pt x="18" y="1327"/>
                </a:lnTo>
                <a:lnTo>
                  <a:pt x="8" y="1269"/>
                </a:lnTo>
                <a:lnTo>
                  <a:pt x="1" y="1216"/>
                </a:lnTo>
                <a:lnTo>
                  <a:pt x="0" y="1167"/>
                </a:lnTo>
                <a:lnTo>
                  <a:pt x="4" y="1076"/>
                </a:lnTo>
                <a:lnTo>
                  <a:pt x="16" y="987"/>
                </a:lnTo>
                <a:lnTo>
                  <a:pt x="34" y="899"/>
                </a:lnTo>
                <a:lnTo>
                  <a:pt x="60" y="814"/>
                </a:lnTo>
                <a:lnTo>
                  <a:pt x="93" y="733"/>
                </a:lnTo>
                <a:lnTo>
                  <a:pt x="132" y="653"/>
                </a:lnTo>
                <a:lnTo>
                  <a:pt x="177" y="577"/>
                </a:lnTo>
                <a:lnTo>
                  <a:pt x="226" y="505"/>
                </a:lnTo>
                <a:lnTo>
                  <a:pt x="283" y="437"/>
                </a:lnTo>
                <a:lnTo>
                  <a:pt x="343" y="371"/>
                </a:lnTo>
                <a:lnTo>
                  <a:pt x="408" y="311"/>
                </a:lnTo>
                <a:lnTo>
                  <a:pt x="478" y="256"/>
                </a:lnTo>
                <a:lnTo>
                  <a:pt x="551" y="205"/>
                </a:lnTo>
                <a:lnTo>
                  <a:pt x="628" y="158"/>
                </a:lnTo>
                <a:lnTo>
                  <a:pt x="709" y="117"/>
                </a:lnTo>
                <a:lnTo>
                  <a:pt x="792" y="82"/>
                </a:lnTo>
                <a:lnTo>
                  <a:pt x="878" y="53"/>
                </a:lnTo>
                <a:lnTo>
                  <a:pt x="966" y="30"/>
                </a:lnTo>
                <a:lnTo>
                  <a:pt x="1056" y="13"/>
                </a:lnTo>
                <a:lnTo>
                  <a:pt x="1146" y="2"/>
                </a:lnTo>
                <a:lnTo>
                  <a:pt x="1239" y="0"/>
                </a:lnTo>
                <a:close/>
              </a:path>
            </a:pathLst>
          </a:custGeom>
          <a:solidFill>
            <a:srgbClr val="FFD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453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24DB1-AD2C-4C39-86DE-98157F4E3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2285D-D2C8-4941-8FE2-39F64B44D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B86D1-9EF8-4155-A421-47BC210D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E748-038C-440E-96DB-2BA73643B9A0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6F77E-5512-44B1-AFA1-3EA674BCD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C5B67-4349-4F5A-81B1-61BE1664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CE3F0-7551-4AC0-ADAD-3B4E3AC4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1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863A-D82E-475D-8F90-4B8531DA9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4A687-C054-49DF-9E12-3DB5EE7E9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54959-4A3A-4668-8C86-47F72580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E748-038C-440E-96DB-2BA73643B9A0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550EA-EB25-4D4D-8933-B00B4AADA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AE301-1D75-4CD5-A8DE-1AE6D07A3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CE3F0-7551-4AC0-ADAD-3B4E3AC4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48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1A1D4-DA23-48F9-AAFF-6E02167E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F1C5D-C45F-467B-A3E2-22D8E6AD6C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81E96-E968-4DBD-B173-08435AEC9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45F87-F6D0-4A63-A206-B890957DA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E748-038C-440E-96DB-2BA73643B9A0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454A6-ADAF-40EF-8B57-875A2EC3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DD8B6-1B51-46FF-AF1A-103CFE36C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CE3F0-7551-4AC0-ADAD-3B4E3AC4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7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D4FC-EBE1-4611-8B92-267FC2A5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2B019-2E18-4234-B6EC-4F2FEB34B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75583-824A-4383-A71A-49A43DCB5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8FC2D-A9BA-4061-A608-5927289DCD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0AD8F-669C-4FBE-A66B-517D4CD7EF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A47361-9F9F-4A85-8316-F43DECDFD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E748-038C-440E-96DB-2BA73643B9A0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668C5-06A6-49C1-B3AB-F5CBD916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96DC2-1BA1-44FA-BA5E-F9FC58229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CE3F0-7551-4AC0-ADAD-3B4E3AC4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26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E0E3-9ADD-40C1-81E5-5083649B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179B74-874F-4B23-AB40-3EC33FF06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E748-038C-440E-96DB-2BA73643B9A0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0E30B-D35F-4009-862B-4632AFB13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8BB1B-EB7A-4571-8BAA-0F258ABBA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CE3F0-7551-4AC0-ADAD-3B4E3AC4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94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E93DA1-33BA-439B-A964-6167B9EC3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E748-038C-440E-96DB-2BA73643B9A0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897EB-D5D8-4321-913F-285244009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091A2-DE9C-4209-9AC4-843F6AEF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CE3F0-7551-4AC0-ADAD-3B4E3AC4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D0990-E009-41DF-9251-84957C739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032C-FEED-444B-92D4-6230E8C31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27B46-5905-4741-A9F3-826AF974E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C9834-4CAA-4EFD-A5C7-B9ECB4BB4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E748-038C-440E-96DB-2BA73643B9A0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925E7-6BA4-46ED-8276-38CF995A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319D3-8D99-4515-8C10-B47818E93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CE3F0-7551-4AC0-ADAD-3B4E3AC4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6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1E7D9-EDDC-42DC-AFDC-DA9D87910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D96C33-8CD1-4FC7-A4BA-D07A00CFF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90D12-CD7A-4B45-A854-9CB82732D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24CF7-FDDD-47BA-BD80-A7E37E3F5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E748-038C-440E-96DB-2BA73643B9A0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4FE32-D2E8-4107-913B-D5A761359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3E996-37A0-43EE-BE85-D54A77A7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CE3F0-7551-4AC0-ADAD-3B4E3AC4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1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6CDF51-BB52-44B6-B3BE-12B75428C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490A3-5274-4C74-9F45-FEA1C4885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4838E-2DCC-4AF5-B142-74276BE444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7E748-038C-440E-96DB-2BA73643B9A0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0285C-54C9-4E5E-A283-777387909E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1389E-81E4-4CEC-B8AD-350F970B8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CE3F0-7551-4AC0-ADAD-3B4E3AC4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55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dureka.co/blog/react-components/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865" y="1492977"/>
            <a:ext cx="10891325" cy="1285633"/>
          </a:xfrm>
        </p:spPr>
        <p:txBody>
          <a:bodyPr/>
          <a:lstStyle/>
          <a:p>
            <a:r>
              <a:rPr lang="en-AU" dirty="0"/>
              <a:t>Accelerated Learning Initiative </a:t>
            </a:r>
            <a:br>
              <a:rPr lang="en-AU" dirty="0"/>
            </a:br>
            <a:r>
              <a:rPr lang="en-AU" dirty="0" err="1">
                <a:solidFill>
                  <a:srgbClr val="FFC000"/>
                </a:solidFill>
              </a:rPr>
              <a:t>Reactjs</a:t>
            </a:r>
            <a:r>
              <a:rPr lang="en-AU" dirty="0">
                <a:solidFill>
                  <a:srgbClr val="FFC000"/>
                </a:solidFill>
              </a:rPr>
              <a:t> – Props , states and Routing</a:t>
            </a:r>
            <a:br>
              <a:rPr lang="en-AU" dirty="0">
                <a:solidFill>
                  <a:srgbClr val="FFC000"/>
                </a:solidFill>
              </a:rPr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6277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5FACFE-DBE8-404A-9D32-33805B5BC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0"/>
            <a:ext cx="9377680" cy="1383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1594CB-83B0-43B2-B821-4606FFAA3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254125"/>
            <a:ext cx="88963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86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D85F14-8993-4D03-B332-E2024C0E2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33"/>
            <a:ext cx="5783328" cy="2263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60AF70-B3ED-4BD2-BC77-030A038D7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671" y="2912703"/>
            <a:ext cx="6274371" cy="30276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C436C8-D352-43E7-B359-E9A3619DC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3563"/>
            <a:ext cx="5520571" cy="18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95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3909D5-DCBE-472E-9A13-828A668BD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24" y="795337"/>
            <a:ext cx="10773093" cy="56654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17BB18-01A4-49E6-92F0-AFAECEFC1F81}"/>
              </a:ext>
            </a:extLst>
          </p:cNvPr>
          <p:cNvSpPr/>
          <p:nvPr/>
        </p:nvSpPr>
        <p:spPr>
          <a:xfrm>
            <a:off x="3641994" y="5293092"/>
            <a:ext cx="24540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PARENT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BE97FF-4F00-4B8D-890D-1EAD77C3FD65}"/>
              </a:ext>
            </a:extLst>
          </p:cNvPr>
          <p:cNvSpPr/>
          <p:nvPr/>
        </p:nvSpPr>
        <p:spPr>
          <a:xfrm>
            <a:off x="9506560" y="2704748"/>
            <a:ext cx="19030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2219979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7640ED-CDAB-4138-9B8B-6B303DAD0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25" y="2336938"/>
            <a:ext cx="3629025" cy="3257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AB2F1E-8086-47E7-A67E-31B75AF1E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36938"/>
            <a:ext cx="3390900" cy="3105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F37A4F-1DC4-44E6-976A-687B5FA30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525" y="-70816"/>
            <a:ext cx="90392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67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195A9-C9A0-44A6-A4B1-BEF4E85D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720" y="3612556"/>
            <a:ext cx="6858000" cy="31028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772C88-5430-4319-9488-0E8039568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874" y="142572"/>
            <a:ext cx="6957846" cy="34039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F4EBAA-5479-4FB4-9A94-F3204183B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" y="142572"/>
            <a:ext cx="4555490" cy="204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52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AB8E92-912A-45A5-9ED5-53F6FBEE8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913" y="4267720"/>
            <a:ext cx="6796087" cy="2465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E8AFE3-C1BD-49B3-9700-79143A2FF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468" y="298691"/>
            <a:ext cx="4899341" cy="2166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97E464-5139-4E92-BAD2-838024BB5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68" y="441666"/>
            <a:ext cx="5903832" cy="202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7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4260B1-0E87-40B3-AB22-BA4A64402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1038225"/>
            <a:ext cx="103536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35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F74FAB-141B-40D9-A0B3-D50ACEE840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9012" y="888274"/>
            <a:ext cx="10848702" cy="556477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3DF4922-60C3-4723-BD04-CF3792DB6C41}"/>
              </a:ext>
            </a:extLst>
          </p:cNvPr>
          <p:cNvSpPr txBox="1">
            <a:spLocks/>
          </p:cNvSpPr>
          <p:nvPr/>
        </p:nvSpPr>
        <p:spPr>
          <a:xfrm>
            <a:off x="799011" y="110717"/>
            <a:ext cx="8932817" cy="5884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Debugging React App</a:t>
            </a:r>
          </a:p>
        </p:txBody>
      </p:sp>
    </p:spTree>
    <p:extLst>
      <p:ext uri="{BB962C8B-B14F-4D97-AF65-F5344CB8AC3E}">
        <p14:creationId xmlns:p14="http://schemas.microsoft.com/office/powerpoint/2010/main" val="823492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48E281-A9DC-43B6-AAB4-1FCB76E31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496" y="0"/>
            <a:ext cx="7393578" cy="945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C111F7-6D9C-4E05-9D6A-920CCFEC0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03" y="1545630"/>
            <a:ext cx="3474720" cy="38184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697FEB-8275-416C-97ED-3C0EAE7B9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719" y="1466458"/>
            <a:ext cx="5573590" cy="2385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4F0933-B8B8-4C73-BB12-D5A0F54CFA9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385042" y="4709412"/>
            <a:ext cx="2190032" cy="191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2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1FDFB-9950-4797-9ED0-16EA39EAB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98" y="953589"/>
            <a:ext cx="4664411" cy="549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9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07533C-A733-47AF-956C-E45BFC54D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347662"/>
            <a:ext cx="1159192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50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048905-C707-4C16-99F8-F2EF0AD95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983"/>
            <a:ext cx="35623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92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805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D9E5B6-DAAA-4AB8-9337-0D78A43A33E8}"/>
              </a:ext>
            </a:extLst>
          </p:cNvPr>
          <p:cNvSpPr txBox="1"/>
          <p:nvPr/>
        </p:nvSpPr>
        <p:spPr>
          <a:xfrm>
            <a:off x="427383" y="377687"/>
            <a:ext cx="908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F40265-F549-4BE8-A379-E42BDFED0BBA}"/>
              </a:ext>
            </a:extLst>
          </p:cNvPr>
          <p:cNvSpPr txBox="1"/>
          <p:nvPr/>
        </p:nvSpPr>
        <p:spPr>
          <a:xfrm>
            <a:off x="536713" y="1371600"/>
            <a:ext cx="10108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Sadsa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Asdsa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https://www.edureka.co/blog/react-components/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195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817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869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3321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397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003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DF7673-786B-46BC-B46F-3A8A8F88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728662"/>
            <a:ext cx="78295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8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FAA619-3347-4E21-B2E5-CCF916985529}"/>
              </a:ext>
            </a:extLst>
          </p:cNvPr>
          <p:cNvSpPr/>
          <p:nvPr/>
        </p:nvSpPr>
        <p:spPr>
          <a:xfrm>
            <a:off x="3055452" y="174438"/>
            <a:ext cx="59419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REACT 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EFC3E-285F-46B9-B165-D91BDAAA8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391" y="759213"/>
            <a:ext cx="6489217" cy="963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EA653F-4B81-4268-A522-18DC5A0A4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14" y="2238461"/>
            <a:ext cx="3209304" cy="316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AB2E8D-F37B-4BE8-A1C3-C4C0F2020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386" y="2306122"/>
            <a:ext cx="7066374" cy="306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5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31C643-577B-43EC-B353-AFF759FF8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600075"/>
            <a:ext cx="9763125" cy="5657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D3751F-A62B-4337-9EA0-75A85F760571}"/>
              </a:ext>
            </a:extLst>
          </p:cNvPr>
          <p:cNvSpPr txBox="1"/>
          <p:nvPr/>
        </p:nvSpPr>
        <p:spPr>
          <a:xfrm>
            <a:off x="5159829" y="3122023"/>
            <a:ext cx="1110342" cy="483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5B1D6B-D30C-4281-AB8E-5D8626B7F65B}"/>
              </a:ext>
            </a:extLst>
          </p:cNvPr>
          <p:cNvSpPr/>
          <p:nvPr/>
        </p:nvSpPr>
        <p:spPr>
          <a:xfrm>
            <a:off x="5070566" y="3004457"/>
            <a:ext cx="1110342" cy="7184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State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56308-C54C-4507-9FAB-7C9D52548036}"/>
              </a:ext>
            </a:extLst>
          </p:cNvPr>
          <p:cNvSpPr/>
          <p:nvPr/>
        </p:nvSpPr>
        <p:spPr>
          <a:xfrm>
            <a:off x="3692435" y="4058602"/>
            <a:ext cx="1110342" cy="7184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 State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A89889-EB50-4276-8A25-F6F101BD8DBD}"/>
              </a:ext>
            </a:extLst>
          </p:cNvPr>
          <p:cNvSpPr/>
          <p:nvPr/>
        </p:nvSpPr>
        <p:spPr>
          <a:xfrm>
            <a:off x="9412608" y="3914502"/>
            <a:ext cx="1110342" cy="7184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Updated State</a:t>
            </a:r>
          </a:p>
        </p:txBody>
      </p:sp>
      <p:sp>
        <p:nvSpPr>
          <p:cNvPr id="14" name="Arrow: Left-Up 13">
            <a:extLst>
              <a:ext uri="{FF2B5EF4-FFF2-40B4-BE49-F238E27FC236}">
                <a16:creationId xmlns:a16="http://schemas.microsoft.com/office/drawing/2014/main" id="{A9135AF0-81BE-47A5-8016-8A5B1AEB548D}"/>
              </a:ext>
            </a:extLst>
          </p:cNvPr>
          <p:cNvSpPr/>
          <p:nvPr/>
        </p:nvSpPr>
        <p:spPr>
          <a:xfrm>
            <a:off x="4825401" y="3740329"/>
            <a:ext cx="976244" cy="892630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76EDE7-2446-4D01-8453-394E51B3C61A}"/>
              </a:ext>
            </a:extLst>
          </p:cNvPr>
          <p:cNvCxnSpPr>
            <a:endCxn id="8" idx="1"/>
          </p:cNvCxnSpPr>
          <p:nvPr/>
        </p:nvCxnSpPr>
        <p:spPr>
          <a:xfrm>
            <a:off x="5801645" y="4273730"/>
            <a:ext cx="36109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77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6C67ED-587D-4041-B5DA-B1E85D77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226"/>
            <a:ext cx="12192000" cy="626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82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2F5689-CBF9-475F-8735-A5D870D65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47625"/>
            <a:ext cx="8468761" cy="623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03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599B73-3F2D-4CF1-92A6-1308AC6D9D9B}"/>
              </a:ext>
            </a:extLst>
          </p:cNvPr>
          <p:cNvSpPr/>
          <p:nvPr/>
        </p:nvSpPr>
        <p:spPr>
          <a:xfrm>
            <a:off x="565478" y="1348853"/>
            <a:ext cx="10428343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for react components are stored in 2 places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3328457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C4C0DE-EED4-4AB1-9A6B-AC2AF0B51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1562100"/>
            <a:ext cx="4019550" cy="46482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5E6831B-5431-4ACB-BC22-E4623470E355}"/>
              </a:ext>
            </a:extLst>
          </p:cNvPr>
          <p:cNvSpPr txBox="1">
            <a:spLocks/>
          </p:cNvSpPr>
          <p:nvPr/>
        </p:nvSpPr>
        <p:spPr>
          <a:xfrm>
            <a:off x="-1278835" y="245855"/>
            <a:ext cx="9240078" cy="4995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we are going to Build</a:t>
            </a:r>
          </a:p>
        </p:txBody>
      </p:sp>
    </p:spTree>
    <p:extLst>
      <p:ext uri="{BB962C8B-B14F-4D97-AF65-F5344CB8AC3E}">
        <p14:creationId xmlns:p14="http://schemas.microsoft.com/office/powerpoint/2010/main" val="732458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2755</TotalTime>
  <Words>316</Words>
  <Application>Microsoft Office PowerPoint</Application>
  <PresentationFormat>Widescreen</PresentationFormat>
  <Paragraphs>38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Accelerated Learning Initiative  Reactjs – Props , states and Routing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Ashoka Mahadevaiah</dc:creator>
  <cp:lastModifiedBy>Ashoka Mahadevaiah</cp:lastModifiedBy>
  <cp:revision>103</cp:revision>
  <dcterms:created xsi:type="dcterms:W3CDTF">2019-08-12T00:34:28Z</dcterms:created>
  <dcterms:modified xsi:type="dcterms:W3CDTF">2019-08-19T04:12:12Z</dcterms:modified>
</cp:coreProperties>
</file>